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 Slab"/>
      <p:regular r:id="rId18"/>
      <p:bold r:id="rId19"/>
    </p:embeddedFont>
    <p:embeddedFont>
      <p:font typeface="Roboto"/>
      <p:regular r:id="rId20"/>
      <p:bold r:id="rId21"/>
      <p:italic r:id="rId22"/>
      <p:boldItalic r:id="rId23"/>
    </p:embeddedFont>
    <p:embeddedFont>
      <p:font typeface="Comfortaa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7DD3DFBF-BAC6-4920-83CF-0301A6D71D12}">
  <a:tblStyle styleId="{7DD3DFBF-BAC6-4920-83CF-0301A6D71D1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Comfortaa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Comforta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Slab-bold.fntdata"/><Relationship Id="rId18" Type="http://schemas.openxmlformats.org/officeDocument/2006/relationships/font" Target="fonts/RobotoSlab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64b118baa_3_3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64b118baa_3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4dc6981e2a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4dc6981e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4b0d262c32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4b0d262c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4b87672afc_2_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4b87672afc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64b118baa_3_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64b118baa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ae91f830d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ae91f83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c51cccba0_0_445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c51cccba0_0_4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3c70153f8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3c70153f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c70153f8_0_208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3c70153f8_0_20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3c70153f8_0_16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3c70153f8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3c70153f8_0_2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3c70153f8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4b87672afc_2_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4b87672afc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tyle B">
  <p:cSld name="BLANK_1_1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4294550"/>
            <a:ext cx="9144000" cy="2412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53" name="Google Shape;53;p13"/>
          <p:cNvSpPr/>
          <p:nvPr/>
        </p:nvSpPr>
        <p:spPr>
          <a:xfrm>
            <a:off x="0" y="500626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3" name="Google Shape;63;p14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cap="flat" cmpd="sng" w="9525">
            <a:solidFill>
              <a:srgbClr val="18637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" name="Google Shape;64;p14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1146025" y="1773300"/>
            <a:ext cx="24099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idx="2" type="body"/>
          </p:nvPr>
        </p:nvSpPr>
        <p:spPr>
          <a:xfrm>
            <a:off x="3679388" y="1773300"/>
            <a:ext cx="24099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14"/>
          <p:cNvSpPr txBox="1"/>
          <p:nvPr>
            <p:ph idx="3" type="body"/>
          </p:nvPr>
        </p:nvSpPr>
        <p:spPr>
          <a:xfrm>
            <a:off x="6212750" y="1773300"/>
            <a:ext cx="24099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tyle A">
  <p:cSld name="BLANK_1_1_2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0" y="1148250"/>
            <a:ext cx="9144000" cy="28470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mc:AlternateContent>
    <mc:Choice Requires="p14">
      <p:transition spd="med" p14:dur="600">
        <p:fade thruBlk="1"/>
      </p:transition>
    </mc:Choice>
    <mc:Fallback>
      <p:transition spd="med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Relationship Id="rId4" Type="http://schemas.openxmlformats.org/officeDocument/2006/relationships/image" Target="../media/image15.jpg"/><Relationship Id="rId5" Type="http://schemas.openxmlformats.org/officeDocument/2006/relationships/image" Target="../media/image3.png"/><Relationship Id="rId6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29.jp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3.png"/><Relationship Id="rId8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14.jpg"/><Relationship Id="rId12" Type="http://schemas.openxmlformats.org/officeDocument/2006/relationships/image" Target="../media/image28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g"/><Relationship Id="rId4" Type="http://schemas.openxmlformats.org/officeDocument/2006/relationships/image" Target="../media/image17.jpg"/><Relationship Id="rId9" Type="http://schemas.openxmlformats.org/officeDocument/2006/relationships/image" Target="../media/image24.jpg"/><Relationship Id="rId5" Type="http://schemas.openxmlformats.org/officeDocument/2006/relationships/image" Target="../media/image16.jpg"/><Relationship Id="rId6" Type="http://schemas.openxmlformats.org/officeDocument/2006/relationships/image" Target="../media/image34.jpg"/><Relationship Id="rId7" Type="http://schemas.openxmlformats.org/officeDocument/2006/relationships/image" Target="../media/image12.jpg"/><Relationship Id="rId8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jp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1.png"/><Relationship Id="rId9" Type="http://schemas.openxmlformats.org/officeDocument/2006/relationships/image" Target="../media/image30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7" Type="http://schemas.openxmlformats.org/officeDocument/2006/relationships/image" Target="../media/image33.jpg"/><Relationship Id="rId8" Type="http://schemas.openxmlformats.org/officeDocument/2006/relationships/image" Target="../media/image3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38.jpg"/><Relationship Id="rId5" Type="http://schemas.openxmlformats.org/officeDocument/2006/relationships/image" Target="../media/image3.png"/><Relationship Id="rId6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Relationship Id="rId4" Type="http://schemas.openxmlformats.org/officeDocument/2006/relationships/image" Target="../media/image21.jpg"/><Relationship Id="rId5" Type="http://schemas.openxmlformats.org/officeDocument/2006/relationships/image" Target="../media/image3.png"/><Relationship Id="rId6" Type="http://schemas.openxmlformats.org/officeDocument/2006/relationships/image" Target="../media/image3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4.jpg"/><Relationship Id="rId5" Type="http://schemas.openxmlformats.org/officeDocument/2006/relationships/image" Target="../media/image3.png"/><Relationship Id="rId6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7.jpg"/><Relationship Id="rId5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0" y="4153225"/>
            <a:ext cx="88464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Solutions based on years of practical experience.</a:t>
            </a:r>
            <a:endParaRPr b="1"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0" y="510757"/>
            <a:ext cx="2072700" cy="20406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6"/>
          <p:cNvSpPr/>
          <p:nvPr/>
        </p:nvSpPr>
        <p:spPr>
          <a:xfrm>
            <a:off x="74956" y="435800"/>
            <a:ext cx="2072700" cy="2040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25" y="1085850"/>
            <a:ext cx="1506551" cy="82926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med" p14:dur="6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5"/>
          <p:cNvSpPr txBox="1"/>
          <p:nvPr/>
        </p:nvSpPr>
        <p:spPr>
          <a:xfrm>
            <a:off x="1251075" y="1877400"/>
            <a:ext cx="7167600" cy="28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Raised between the fields, we have the knowledge and expertise to </a:t>
            </a:r>
            <a:r>
              <a:rPr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help farm owners and investors to develop and execute agricultural and agro-industrial projects worldwide in horticulture, field crops, fruit trees, dairy, poultry, aquaculture and other agricultural industries.</a:t>
            </a:r>
            <a:endParaRPr sz="10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The Dutch Interfarmers team consists of professional </a:t>
            </a:r>
            <a:r>
              <a:rPr lang="en" sz="1000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rPr>
              <a:t>agronomists</a:t>
            </a:r>
            <a:r>
              <a:rPr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000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rPr>
              <a:t>managers</a:t>
            </a:r>
            <a:r>
              <a:rPr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000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rPr>
              <a:t>IT-specialists</a:t>
            </a:r>
            <a:r>
              <a:rPr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000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rPr>
              <a:t>laborants</a:t>
            </a:r>
            <a:r>
              <a:rPr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lang="en" sz="1000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rPr>
              <a:t>scientists</a:t>
            </a:r>
            <a:r>
              <a:rPr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 with extensive international experience which are recruited according to specific project’s needs.</a:t>
            </a:r>
            <a:endParaRPr sz="10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Our company’s motto centers on the management of details, open communication, team-work, accountability and continuous pursuit of excellence with focus on practical solutions and client needs.</a:t>
            </a:r>
            <a:endParaRPr sz="10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Dutch Interfarmers has hands-on knowledge of the relevant manufacturers of agricultural implements, machineries and inputs, and operates in cooperation with other companies and organizations.</a:t>
            </a:r>
            <a:endParaRPr sz="10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6" name="Google Shape;476;p25"/>
          <p:cNvSpPr/>
          <p:nvPr/>
        </p:nvSpPr>
        <p:spPr>
          <a:xfrm>
            <a:off x="-25" y="-100"/>
            <a:ext cx="2998800" cy="14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25"/>
          <p:cNvSpPr/>
          <p:nvPr/>
        </p:nvSpPr>
        <p:spPr>
          <a:xfrm>
            <a:off x="0" y="0"/>
            <a:ext cx="1044900" cy="51435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8" name="Google Shape;478;p25"/>
          <p:cNvPicPr preferRelativeResize="0"/>
          <p:nvPr/>
        </p:nvPicPr>
        <p:blipFill rotWithShape="1">
          <a:blip r:embed="rId4">
            <a:alphaModFix/>
          </a:blip>
          <a:srcRect b="4337" l="0" r="0" t="4337"/>
          <a:stretch/>
        </p:blipFill>
        <p:spPr>
          <a:xfrm>
            <a:off x="3072700" y="-100"/>
            <a:ext cx="2998700" cy="1540799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25"/>
          <p:cNvSpPr/>
          <p:nvPr/>
        </p:nvSpPr>
        <p:spPr>
          <a:xfrm>
            <a:off x="1044900" y="512000"/>
            <a:ext cx="27354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480" name="Google Shape;480;p25"/>
          <p:cNvSpPr/>
          <p:nvPr/>
        </p:nvSpPr>
        <p:spPr>
          <a:xfrm>
            <a:off x="1121100" y="435800"/>
            <a:ext cx="17685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The</a:t>
            </a:r>
            <a:endParaRPr b="1" sz="1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Solution</a:t>
            </a:r>
            <a:endParaRPr b="1" sz="1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1" name="Google Shape;481;p25"/>
          <p:cNvSpPr/>
          <p:nvPr/>
        </p:nvSpPr>
        <p:spPr>
          <a:xfrm>
            <a:off x="0" y="512000"/>
            <a:ext cx="1044900" cy="10287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76200" y="435800"/>
            <a:ext cx="1044900" cy="10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900" y="759850"/>
            <a:ext cx="759476" cy="418044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25"/>
          <p:cNvSpPr txBox="1"/>
          <p:nvPr/>
        </p:nvSpPr>
        <p:spPr>
          <a:xfrm>
            <a:off x="1263522" y="1818650"/>
            <a:ext cx="34752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rPr>
              <a:t>We are farmers ourselves.</a:t>
            </a:r>
            <a:endParaRPr>
              <a:solidFill>
                <a:srgbClr val="E69138"/>
              </a:solidFill>
            </a:endParaRPr>
          </a:p>
        </p:txBody>
      </p:sp>
      <p:pic>
        <p:nvPicPr>
          <p:cNvPr id="486" name="Google Shape;486;p25"/>
          <p:cNvPicPr preferRelativeResize="0"/>
          <p:nvPr/>
        </p:nvPicPr>
        <p:blipFill rotWithShape="1">
          <a:blip r:embed="rId6">
            <a:alphaModFix/>
          </a:blip>
          <a:srcRect b="4304" l="0" r="0" t="4313"/>
          <a:stretch/>
        </p:blipFill>
        <p:spPr>
          <a:xfrm>
            <a:off x="6145316" y="0"/>
            <a:ext cx="2998685" cy="1540699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25"/>
          <p:cNvSpPr/>
          <p:nvPr/>
        </p:nvSpPr>
        <p:spPr>
          <a:xfrm>
            <a:off x="0" y="1464500"/>
            <a:ext cx="9144000" cy="762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25"/>
          <p:cNvSpPr/>
          <p:nvPr/>
        </p:nvSpPr>
        <p:spPr>
          <a:xfrm>
            <a:off x="2998675" y="-100"/>
            <a:ext cx="74100" cy="14952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25"/>
          <p:cNvSpPr/>
          <p:nvPr/>
        </p:nvSpPr>
        <p:spPr>
          <a:xfrm>
            <a:off x="6071350" y="-100"/>
            <a:ext cx="74100" cy="15408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0" name="Google Shape;490;p25"/>
          <p:cNvGrpSpPr/>
          <p:nvPr/>
        </p:nvGrpSpPr>
        <p:grpSpPr>
          <a:xfrm>
            <a:off x="327699" y="3142353"/>
            <a:ext cx="389502" cy="368953"/>
            <a:chOff x="2583100" y="2973775"/>
            <a:chExt cx="461550" cy="437200"/>
          </a:xfrm>
        </p:grpSpPr>
        <p:sp>
          <p:nvSpPr>
            <p:cNvPr id="491" name="Google Shape;491;p25"/>
            <p:cNvSpPr/>
            <p:nvPr/>
          </p:nvSpPr>
          <p:spPr>
            <a:xfrm>
              <a:off x="2701225" y="3315975"/>
              <a:ext cx="225300" cy="95000"/>
            </a:xfrm>
            <a:custGeom>
              <a:rect b="b" l="l" r="r" t="t"/>
              <a:pathLst>
                <a:path extrusionOk="0" fill="none" h="3800" w="9012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5"/>
            <p:cNvSpPr/>
            <p:nvPr/>
          </p:nvSpPr>
          <p:spPr>
            <a:xfrm>
              <a:off x="2583100" y="2973775"/>
              <a:ext cx="461550" cy="336125"/>
            </a:xfrm>
            <a:custGeom>
              <a:rect b="b" l="l" r="r" t="t"/>
              <a:pathLst>
                <a:path extrusionOk="0" fill="none" h="13445" w="18462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3" name="Google Shape;493;p25"/>
          <p:cNvGrpSpPr/>
          <p:nvPr/>
        </p:nvGrpSpPr>
        <p:grpSpPr>
          <a:xfrm>
            <a:off x="369833" y="4335391"/>
            <a:ext cx="305239" cy="327834"/>
            <a:chOff x="616425" y="2329600"/>
            <a:chExt cx="361700" cy="388475"/>
          </a:xfrm>
        </p:grpSpPr>
        <p:sp>
          <p:nvSpPr>
            <p:cNvPr id="494" name="Google Shape;494;p25"/>
            <p:cNvSpPr/>
            <p:nvPr/>
          </p:nvSpPr>
          <p:spPr>
            <a:xfrm>
              <a:off x="616425" y="2329600"/>
              <a:ext cx="361700" cy="388475"/>
            </a:xfrm>
            <a:custGeom>
              <a:rect b="b" l="l" r="r" t="t"/>
              <a:pathLst>
                <a:path extrusionOk="0" fill="none" h="15539" w="14468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5"/>
            <p:cNvSpPr/>
            <p:nvPr/>
          </p:nvSpPr>
          <p:spPr>
            <a:xfrm>
              <a:off x="704725" y="2545750"/>
              <a:ext cx="185125" cy="25"/>
            </a:xfrm>
            <a:custGeom>
              <a:rect b="b" l="l" r="r" t="t"/>
              <a:pathLst>
                <a:path extrusionOk="0" fill="none" h="1" w="7405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811875" y="2626125"/>
              <a:ext cx="31075" cy="31075"/>
            </a:xfrm>
            <a:custGeom>
              <a:rect b="b" l="l" r="r" t="t"/>
              <a:pathLst>
                <a:path extrusionOk="0" fill="none" h="1243" w="1243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751000" y="2568275"/>
              <a:ext cx="54200" cy="53600"/>
            </a:xfrm>
            <a:custGeom>
              <a:rect b="b" l="l" r="r" t="t"/>
              <a:pathLst>
                <a:path extrusionOk="0" fill="none" h="2144" w="2168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769875" y="2662650"/>
              <a:ext cx="23775" cy="23775"/>
            </a:xfrm>
            <a:custGeom>
              <a:rect b="b" l="l" r="r" t="t"/>
              <a:pathLst>
                <a:path extrusionOk="0" fill="none" h="951" w="951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799700" y="2503125"/>
              <a:ext cx="24375" cy="23775"/>
            </a:xfrm>
            <a:custGeom>
              <a:rect b="b" l="l" r="r" t="t"/>
              <a:pathLst>
                <a:path extrusionOk="0" fill="none" h="951" w="975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766825" y="2388050"/>
              <a:ext cx="60925" cy="25"/>
            </a:xfrm>
            <a:custGeom>
              <a:rect b="b" l="l" r="r" t="t"/>
              <a:pathLst>
                <a:path extrusionOk="0" fill="none" h="1" w="2437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769875" y="2456250"/>
              <a:ext cx="31075" cy="31075"/>
            </a:xfrm>
            <a:custGeom>
              <a:rect b="b" l="l" r="r" t="t"/>
              <a:pathLst>
                <a:path extrusionOk="0" fill="none" h="1243" w="1243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2" name="Google Shape;502;p25"/>
          <p:cNvGrpSpPr/>
          <p:nvPr/>
        </p:nvGrpSpPr>
        <p:grpSpPr>
          <a:xfrm>
            <a:off x="353384" y="2531445"/>
            <a:ext cx="338130" cy="385388"/>
            <a:chOff x="4630125" y="278900"/>
            <a:chExt cx="400675" cy="456675"/>
          </a:xfrm>
        </p:grpSpPr>
        <p:sp>
          <p:nvSpPr>
            <p:cNvPr id="503" name="Google Shape;503;p25"/>
            <p:cNvSpPr/>
            <p:nvPr/>
          </p:nvSpPr>
          <p:spPr>
            <a:xfrm>
              <a:off x="4659350" y="3288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4630125" y="4524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4808525" y="278900"/>
              <a:ext cx="43875" cy="49950"/>
            </a:xfrm>
            <a:custGeom>
              <a:rect b="b" l="l" r="r" t="t"/>
              <a:pathLst>
                <a:path extrusionOk="0" fill="none" h="1998" w="1755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4808525" y="549250"/>
              <a:ext cx="43875" cy="186325"/>
            </a:xfrm>
            <a:custGeom>
              <a:rect b="b" l="l" r="r" t="t"/>
              <a:pathLst>
                <a:path extrusionOk="0" fill="none" h="7453" w="1755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7" name="Google Shape;507;p25"/>
          <p:cNvGrpSpPr/>
          <p:nvPr/>
        </p:nvGrpSpPr>
        <p:grpSpPr>
          <a:xfrm>
            <a:off x="367006" y="1912298"/>
            <a:ext cx="310893" cy="393616"/>
            <a:chOff x="2635450" y="4321225"/>
            <a:chExt cx="368400" cy="466425"/>
          </a:xfrm>
        </p:grpSpPr>
        <p:sp>
          <p:nvSpPr>
            <p:cNvPr id="508" name="Google Shape;508;p25"/>
            <p:cNvSpPr/>
            <p:nvPr/>
          </p:nvSpPr>
          <p:spPr>
            <a:xfrm>
              <a:off x="2635450" y="4653050"/>
              <a:ext cx="368400" cy="134600"/>
            </a:xfrm>
            <a:custGeom>
              <a:rect b="b" l="l" r="r" t="t"/>
              <a:pathLst>
                <a:path extrusionOk="0" fill="none" h="5384" w="14736">
                  <a:moveTo>
                    <a:pt x="6723" y="1"/>
                  </a:moveTo>
                  <a:lnTo>
                    <a:pt x="6723" y="1"/>
                  </a:lnTo>
                  <a:lnTo>
                    <a:pt x="6187" y="49"/>
                  </a:lnTo>
                  <a:lnTo>
                    <a:pt x="5651" y="147"/>
                  </a:lnTo>
                  <a:lnTo>
                    <a:pt x="5140" y="269"/>
                  </a:lnTo>
                  <a:lnTo>
                    <a:pt x="4628" y="415"/>
                  </a:lnTo>
                  <a:lnTo>
                    <a:pt x="4141" y="610"/>
                  </a:lnTo>
                  <a:lnTo>
                    <a:pt x="3678" y="829"/>
                  </a:lnTo>
                  <a:lnTo>
                    <a:pt x="3216" y="1072"/>
                  </a:lnTo>
                  <a:lnTo>
                    <a:pt x="2777" y="1340"/>
                  </a:lnTo>
                  <a:lnTo>
                    <a:pt x="2363" y="1633"/>
                  </a:lnTo>
                  <a:lnTo>
                    <a:pt x="1949" y="1949"/>
                  </a:lnTo>
                  <a:lnTo>
                    <a:pt x="1584" y="2290"/>
                  </a:lnTo>
                  <a:lnTo>
                    <a:pt x="1219" y="2655"/>
                  </a:lnTo>
                  <a:lnTo>
                    <a:pt x="878" y="3045"/>
                  </a:lnTo>
                  <a:lnTo>
                    <a:pt x="561" y="3459"/>
                  </a:lnTo>
                  <a:lnTo>
                    <a:pt x="269" y="3873"/>
                  </a:lnTo>
                  <a:lnTo>
                    <a:pt x="1" y="4312"/>
                  </a:lnTo>
                  <a:lnTo>
                    <a:pt x="1" y="4312"/>
                  </a:lnTo>
                  <a:lnTo>
                    <a:pt x="293" y="4433"/>
                  </a:lnTo>
                  <a:lnTo>
                    <a:pt x="610" y="4555"/>
                  </a:lnTo>
                  <a:lnTo>
                    <a:pt x="1316" y="4750"/>
                  </a:lnTo>
                  <a:lnTo>
                    <a:pt x="2120" y="4945"/>
                  </a:lnTo>
                  <a:lnTo>
                    <a:pt x="3045" y="5091"/>
                  </a:lnTo>
                  <a:lnTo>
                    <a:pt x="4019" y="5213"/>
                  </a:lnTo>
                  <a:lnTo>
                    <a:pt x="5091" y="5310"/>
                  </a:lnTo>
                  <a:lnTo>
                    <a:pt x="6211" y="5359"/>
                  </a:lnTo>
                  <a:lnTo>
                    <a:pt x="7356" y="5383"/>
                  </a:lnTo>
                  <a:lnTo>
                    <a:pt x="7356" y="5383"/>
                  </a:lnTo>
                  <a:lnTo>
                    <a:pt x="8525" y="5359"/>
                  </a:lnTo>
                  <a:lnTo>
                    <a:pt x="9645" y="5310"/>
                  </a:lnTo>
                  <a:lnTo>
                    <a:pt x="10717" y="5213"/>
                  </a:lnTo>
                  <a:lnTo>
                    <a:pt x="11691" y="5091"/>
                  </a:lnTo>
                  <a:lnTo>
                    <a:pt x="12617" y="4945"/>
                  </a:lnTo>
                  <a:lnTo>
                    <a:pt x="13420" y="4750"/>
                  </a:lnTo>
                  <a:lnTo>
                    <a:pt x="14127" y="4555"/>
                  </a:lnTo>
                  <a:lnTo>
                    <a:pt x="14443" y="4433"/>
                  </a:lnTo>
                  <a:lnTo>
                    <a:pt x="14736" y="4312"/>
                  </a:lnTo>
                  <a:lnTo>
                    <a:pt x="14736" y="4312"/>
                  </a:lnTo>
                  <a:lnTo>
                    <a:pt x="14468" y="3873"/>
                  </a:lnTo>
                  <a:lnTo>
                    <a:pt x="14175" y="3459"/>
                  </a:lnTo>
                  <a:lnTo>
                    <a:pt x="13859" y="3045"/>
                  </a:lnTo>
                  <a:lnTo>
                    <a:pt x="13518" y="2655"/>
                  </a:lnTo>
                  <a:lnTo>
                    <a:pt x="13153" y="2290"/>
                  </a:lnTo>
                  <a:lnTo>
                    <a:pt x="12787" y="1949"/>
                  </a:lnTo>
                  <a:lnTo>
                    <a:pt x="12373" y="1633"/>
                  </a:lnTo>
                  <a:lnTo>
                    <a:pt x="11959" y="1340"/>
                  </a:lnTo>
                  <a:lnTo>
                    <a:pt x="11521" y="1072"/>
                  </a:lnTo>
                  <a:lnTo>
                    <a:pt x="11058" y="829"/>
                  </a:lnTo>
                  <a:lnTo>
                    <a:pt x="10595" y="610"/>
                  </a:lnTo>
                  <a:lnTo>
                    <a:pt x="10108" y="415"/>
                  </a:lnTo>
                  <a:lnTo>
                    <a:pt x="9597" y="269"/>
                  </a:lnTo>
                  <a:lnTo>
                    <a:pt x="9085" y="147"/>
                  </a:lnTo>
                  <a:lnTo>
                    <a:pt x="8549" y="49"/>
                  </a:lnTo>
                  <a:lnTo>
                    <a:pt x="8014" y="1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5"/>
            <p:cNvSpPr/>
            <p:nvPr/>
          </p:nvSpPr>
          <p:spPr>
            <a:xfrm>
              <a:off x="2819350" y="4321225"/>
              <a:ext cx="25" cy="347075"/>
            </a:xfrm>
            <a:custGeom>
              <a:rect b="b" l="l" r="r" t="t"/>
              <a:pathLst>
                <a:path extrusionOk="0" fill="none" h="13883" w="1">
                  <a:moveTo>
                    <a:pt x="0" y="13883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5"/>
            <p:cNvSpPr/>
            <p:nvPr/>
          </p:nvSpPr>
          <p:spPr>
            <a:xfrm>
              <a:off x="2835175" y="4328525"/>
              <a:ext cx="114475" cy="114500"/>
            </a:xfrm>
            <a:custGeom>
              <a:rect b="b" l="l" r="r" t="t"/>
              <a:pathLst>
                <a:path extrusionOk="0" fill="none" h="4580" w="4579">
                  <a:moveTo>
                    <a:pt x="707" y="4190"/>
                  </a:moveTo>
                  <a:lnTo>
                    <a:pt x="707" y="4190"/>
                  </a:lnTo>
                  <a:lnTo>
                    <a:pt x="853" y="4287"/>
                  </a:lnTo>
                  <a:lnTo>
                    <a:pt x="999" y="4384"/>
                  </a:lnTo>
                  <a:lnTo>
                    <a:pt x="1145" y="4458"/>
                  </a:lnTo>
                  <a:lnTo>
                    <a:pt x="1315" y="4506"/>
                  </a:lnTo>
                  <a:lnTo>
                    <a:pt x="1462" y="4555"/>
                  </a:lnTo>
                  <a:lnTo>
                    <a:pt x="1632" y="4579"/>
                  </a:lnTo>
                  <a:lnTo>
                    <a:pt x="1803" y="4579"/>
                  </a:lnTo>
                  <a:lnTo>
                    <a:pt x="1973" y="4579"/>
                  </a:lnTo>
                  <a:lnTo>
                    <a:pt x="2143" y="4579"/>
                  </a:lnTo>
                  <a:lnTo>
                    <a:pt x="2290" y="4531"/>
                  </a:lnTo>
                  <a:lnTo>
                    <a:pt x="2460" y="4506"/>
                  </a:lnTo>
                  <a:lnTo>
                    <a:pt x="2606" y="4433"/>
                  </a:lnTo>
                  <a:lnTo>
                    <a:pt x="2777" y="4360"/>
                  </a:lnTo>
                  <a:lnTo>
                    <a:pt x="2923" y="4263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3"/>
                  </a:lnTo>
                  <a:lnTo>
                    <a:pt x="3459" y="3678"/>
                  </a:lnTo>
                  <a:lnTo>
                    <a:pt x="3605" y="3410"/>
                  </a:lnTo>
                  <a:lnTo>
                    <a:pt x="3727" y="3142"/>
                  </a:lnTo>
                  <a:lnTo>
                    <a:pt x="3994" y="2485"/>
                  </a:lnTo>
                  <a:lnTo>
                    <a:pt x="4214" y="1827"/>
                  </a:lnTo>
                  <a:lnTo>
                    <a:pt x="4384" y="1170"/>
                  </a:lnTo>
                  <a:lnTo>
                    <a:pt x="4506" y="634"/>
                  </a:lnTo>
                  <a:lnTo>
                    <a:pt x="4579" y="220"/>
                  </a:lnTo>
                  <a:lnTo>
                    <a:pt x="4579" y="98"/>
                  </a:lnTo>
                  <a:lnTo>
                    <a:pt x="4555" y="25"/>
                  </a:lnTo>
                  <a:lnTo>
                    <a:pt x="4555" y="25"/>
                  </a:lnTo>
                  <a:lnTo>
                    <a:pt x="4482" y="1"/>
                  </a:lnTo>
                  <a:lnTo>
                    <a:pt x="4360" y="25"/>
                  </a:lnTo>
                  <a:lnTo>
                    <a:pt x="3970" y="74"/>
                  </a:lnTo>
                  <a:lnTo>
                    <a:pt x="3410" y="195"/>
                  </a:lnTo>
                  <a:lnTo>
                    <a:pt x="2752" y="390"/>
                  </a:lnTo>
                  <a:lnTo>
                    <a:pt x="2095" y="609"/>
                  </a:lnTo>
                  <a:lnTo>
                    <a:pt x="1462" y="853"/>
                  </a:lnTo>
                  <a:lnTo>
                    <a:pt x="1169" y="975"/>
                  </a:lnTo>
                  <a:lnTo>
                    <a:pt x="926" y="1121"/>
                  </a:lnTo>
                  <a:lnTo>
                    <a:pt x="707" y="1267"/>
                  </a:lnTo>
                  <a:lnTo>
                    <a:pt x="536" y="1389"/>
                  </a:lnTo>
                  <a:lnTo>
                    <a:pt x="536" y="1389"/>
                  </a:lnTo>
                  <a:lnTo>
                    <a:pt x="414" y="1535"/>
                  </a:lnTo>
                  <a:lnTo>
                    <a:pt x="317" y="1657"/>
                  </a:lnTo>
                  <a:lnTo>
                    <a:pt x="219" y="1803"/>
                  </a:lnTo>
                  <a:lnTo>
                    <a:pt x="146" y="1973"/>
                  </a:lnTo>
                  <a:lnTo>
                    <a:pt x="98" y="2119"/>
                  </a:lnTo>
                  <a:lnTo>
                    <a:pt x="49" y="2290"/>
                  </a:lnTo>
                  <a:lnTo>
                    <a:pt x="0" y="2460"/>
                  </a:lnTo>
                  <a:lnTo>
                    <a:pt x="0" y="2607"/>
                  </a:lnTo>
                  <a:lnTo>
                    <a:pt x="0" y="2777"/>
                  </a:lnTo>
                  <a:lnTo>
                    <a:pt x="0" y="2948"/>
                  </a:lnTo>
                  <a:lnTo>
                    <a:pt x="25" y="3118"/>
                  </a:lnTo>
                  <a:lnTo>
                    <a:pt x="73" y="3264"/>
                  </a:lnTo>
                  <a:lnTo>
                    <a:pt x="146" y="3435"/>
                  </a:lnTo>
                  <a:lnTo>
                    <a:pt x="195" y="3581"/>
                  </a:lnTo>
                  <a:lnTo>
                    <a:pt x="293" y="3727"/>
                  </a:lnTo>
                  <a:lnTo>
                    <a:pt x="390" y="3873"/>
                  </a:lnTo>
                  <a:lnTo>
                    <a:pt x="707" y="4190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5"/>
            <p:cNvSpPr/>
            <p:nvPr/>
          </p:nvSpPr>
          <p:spPr>
            <a:xfrm>
              <a:off x="2850400" y="4372975"/>
              <a:ext cx="54825" cy="54825"/>
            </a:xfrm>
            <a:custGeom>
              <a:rect b="b" l="l" r="r" t="t"/>
              <a:pathLst>
                <a:path extrusionOk="0" fill="none" h="2193" w="2193">
                  <a:moveTo>
                    <a:pt x="2192" y="0"/>
                  </a:moveTo>
                  <a:lnTo>
                    <a:pt x="0" y="2192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5"/>
            <p:cNvSpPr/>
            <p:nvPr/>
          </p:nvSpPr>
          <p:spPr>
            <a:xfrm>
              <a:off x="2646425" y="4429600"/>
              <a:ext cx="156500" cy="156500"/>
            </a:xfrm>
            <a:custGeom>
              <a:rect b="b" l="l" r="r" t="t"/>
              <a:pathLst>
                <a:path extrusionOk="0" fill="none" h="6260" w="626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5"/>
                  </a:lnTo>
                  <a:lnTo>
                    <a:pt x="6040" y="4725"/>
                  </a:lnTo>
                  <a:lnTo>
                    <a:pt x="6138" y="4506"/>
                  </a:lnTo>
                  <a:lnTo>
                    <a:pt x="6186" y="4287"/>
                  </a:lnTo>
                  <a:lnTo>
                    <a:pt x="6235" y="4043"/>
                  </a:lnTo>
                  <a:lnTo>
                    <a:pt x="6259" y="3824"/>
                  </a:lnTo>
                  <a:lnTo>
                    <a:pt x="6259" y="3581"/>
                  </a:lnTo>
                  <a:lnTo>
                    <a:pt x="6235" y="3361"/>
                  </a:lnTo>
                  <a:lnTo>
                    <a:pt x="6186" y="3118"/>
                  </a:lnTo>
                  <a:lnTo>
                    <a:pt x="6138" y="2899"/>
                  </a:lnTo>
                  <a:lnTo>
                    <a:pt x="6040" y="2680"/>
                  </a:lnTo>
                  <a:lnTo>
                    <a:pt x="5943" y="2460"/>
                  </a:lnTo>
                  <a:lnTo>
                    <a:pt x="5821" y="2266"/>
                  </a:lnTo>
                  <a:lnTo>
                    <a:pt x="5675" y="2071"/>
                  </a:lnTo>
                  <a:lnTo>
                    <a:pt x="5504" y="1900"/>
                  </a:lnTo>
                  <a:lnTo>
                    <a:pt x="5504" y="1900"/>
                  </a:lnTo>
                  <a:lnTo>
                    <a:pt x="5285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2" y="1145"/>
                  </a:lnTo>
                  <a:lnTo>
                    <a:pt x="3848" y="975"/>
                  </a:lnTo>
                  <a:lnTo>
                    <a:pt x="3410" y="804"/>
                  </a:lnTo>
                  <a:lnTo>
                    <a:pt x="2484" y="488"/>
                  </a:lnTo>
                  <a:lnTo>
                    <a:pt x="1608" y="244"/>
                  </a:lnTo>
                  <a:lnTo>
                    <a:pt x="853" y="74"/>
                  </a:lnTo>
                  <a:lnTo>
                    <a:pt x="536" y="25"/>
                  </a:lnTo>
                  <a:lnTo>
                    <a:pt x="292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0" y="122"/>
                  </a:lnTo>
                  <a:lnTo>
                    <a:pt x="0" y="293"/>
                  </a:lnTo>
                  <a:lnTo>
                    <a:pt x="25" y="536"/>
                  </a:lnTo>
                  <a:lnTo>
                    <a:pt x="73" y="853"/>
                  </a:lnTo>
                  <a:lnTo>
                    <a:pt x="244" y="1608"/>
                  </a:lnTo>
                  <a:lnTo>
                    <a:pt x="487" y="2485"/>
                  </a:lnTo>
                  <a:lnTo>
                    <a:pt x="804" y="3410"/>
                  </a:lnTo>
                  <a:lnTo>
                    <a:pt x="974" y="3849"/>
                  </a:lnTo>
                  <a:lnTo>
                    <a:pt x="1145" y="4263"/>
                  </a:lnTo>
                  <a:lnTo>
                    <a:pt x="1315" y="4652"/>
                  </a:lnTo>
                  <a:lnTo>
                    <a:pt x="1510" y="4993"/>
                  </a:lnTo>
                  <a:lnTo>
                    <a:pt x="1705" y="5286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0" y="5675"/>
                  </a:lnTo>
                  <a:lnTo>
                    <a:pt x="2265" y="5821"/>
                  </a:lnTo>
                  <a:lnTo>
                    <a:pt x="2460" y="5943"/>
                  </a:lnTo>
                  <a:lnTo>
                    <a:pt x="2679" y="6041"/>
                  </a:lnTo>
                  <a:lnTo>
                    <a:pt x="2898" y="6138"/>
                  </a:lnTo>
                  <a:lnTo>
                    <a:pt x="3118" y="6187"/>
                  </a:lnTo>
                  <a:lnTo>
                    <a:pt x="3361" y="6235"/>
                  </a:lnTo>
                  <a:lnTo>
                    <a:pt x="3580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1"/>
                  </a:lnTo>
                  <a:lnTo>
                    <a:pt x="4944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5"/>
            <p:cNvSpPr/>
            <p:nvPr/>
          </p:nvSpPr>
          <p:spPr>
            <a:xfrm>
              <a:off x="2696350" y="4479525"/>
              <a:ext cx="87100" cy="87100"/>
            </a:xfrm>
            <a:custGeom>
              <a:rect b="b" l="l" r="r" t="t"/>
              <a:pathLst>
                <a:path extrusionOk="0" fill="none" h="3484" w="3484">
                  <a:moveTo>
                    <a:pt x="0" y="1"/>
                  </a:moveTo>
                  <a:lnTo>
                    <a:pt x="3483" y="3483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4" name="Google Shape;514;p25"/>
          <p:cNvGrpSpPr/>
          <p:nvPr/>
        </p:nvGrpSpPr>
        <p:grpSpPr>
          <a:xfrm>
            <a:off x="335918" y="3736825"/>
            <a:ext cx="373067" cy="373046"/>
            <a:chOff x="576250" y="4319400"/>
            <a:chExt cx="442075" cy="442050"/>
          </a:xfrm>
        </p:grpSpPr>
        <p:sp>
          <p:nvSpPr>
            <p:cNvPr id="515" name="Google Shape;515;p25"/>
            <p:cNvSpPr/>
            <p:nvPr/>
          </p:nvSpPr>
          <p:spPr>
            <a:xfrm>
              <a:off x="576250" y="4319400"/>
              <a:ext cx="442075" cy="442050"/>
            </a:xfrm>
            <a:custGeom>
              <a:rect b="b" l="l" r="r" t="t"/>
              <a:pathLst>
                <a:path extrusionOk="0" fill="none" h="17682" w="17683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5"/>
            <p:cNvSpPr/>
            <p:nvPr/>
          </p:nvSpPr>
          <p:spPr>
            <a:xfrm>
              <a:off x="595725" y="4668875"/>
              <a:ext cx="73100" cy="73100"/>
            </a:xfrm>
            <a:custGeom>
              <a:rect b="b" l="l" r="r" t="t"/>
              <a:pathLst>
                <a:path extrusionOk="0" fill="none" h="2924" w="2924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5"/>
            <p:cNvSpPr/>
            <p:nvPr/>
          </p:nvSpPr>
          <p:spPr>
            <a:xfrm>
              <a:off x="652350" y="4711500"/>
              <a:ext cx="46925" cy="46925"/>
            </a:xfrm>
            <a:custGeom>
              <a:rect b="b" l="l" r="r" t="t"/>
              <a:pathLst>
                <a:path extrusionOk="0" fill="none" h="1877" w="1877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5"/>
            <p:cNvSpPr/>
            <p:nvPr/>
          </p:nvSpPr>
          <p:spPr>
            <a:xfrm>
              <a:off x="579300" y="4638450"/>
              <a:ext cx="46900" cy="46900"/>
            </a:xfrm>
            <a:custGeom>
              <a:rect b="b" l="l" r="r" t="t"/>
              <a:pathLst>
                <a:path extrusionOk="0" fill="none" h="1876" w="1876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med" p14:dur="6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26"/>
          <p:cNvPicPr preferRelativeResize="0"/>
          <p:nvPr/>
        </p:nvPicPr>
        <p:blipFill rotWithShape="1">
          <a:blip r:embed="rId4">
            <a:alphaModFix/>
          </a:blip>
          <a:srcRect b="0" l="0" r="62372" t="0"/>
          <a:stretch/>
        </p:blipFill>
        <p:spPr>
          <a:xfrm>
            <a:off x="-13675" y="0"/>
            <a:ext cx="34407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26"/>
          <p:cNvSpPr txBox="1"/>
          <p:nvPr/>
        </p:nvSpPr>
        <p:spPr>
          <a:xfrm>
            <a:off x="642725" y="2850800"/>
            <a:ext cx="19446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  </a:t>
            </a:r>
            <a:r>
              <a:rPr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+31 630 207 626</a:t>
            </a:r>
            <a:endParaRPr sz="10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  +31 615 404 162</a:t>
            </a:r>
            <a:endParaRPr>
              <a:solidFill>
                <a:srgbClr val="222222"/>
              </a:solidFill>
            </a:endParaRPr>
          </a:p>
        </p:txBody>
      </p:sp>
      <p:pic>
        <p:nvPicPr>
          <p:cNvPr id="526" name="Google Shape;52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5" y="3649296"/>
            <a:ext cx="483843" cy="483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2" y="2846175"/>
            <a:ext cx="483843" cy="483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00" y="4452429"/>
            <a:ext cx="483843" cy="483846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26"/>
          <p:cNvSpPr txBox="1"/>
          <p:nvPr/>
        </p:nvSpPr>
        <p:spPr>
          <a:xfrm>
            <a:off x="642725" y="3653925"/>
            <a:ext cx="2291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  info@dutchinterfarmers.com</a:t>
            </a:r>
            <a:endParaRPr sz="10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  www.dutchinterfarmers.com</a:t>
            </a:r>
            <a:endParaRPr sz="10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0" name="Google Shape;530;p26"/>
          <p:cNvSpPr txBox="1"/>
          <p:nvPr/>
        </p:nvSpPr>
        <p:spPr>
          <a:xfrm>
            <a:off x="642725" y="4457050"/>
            <a:ext cx="30012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  Straatweg 1</a:t>
            </a:r>
            <a:endParaRPr sz="10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  8535 WG Follega The Netherlands</a:t>
            </a:r>
            <a:endParaRPr sz="10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1" name="Google Shape;531;p26"/>
          <p:cNvSpPr txBox="1"/>
          <p:nvPr/>
        </p:nvSpPr>
        <p:spPr>
          <a:xfrm>
            <a:off x="1325" y="1759500"/>
            <a:ext cx="35739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Need additional information or have a question or business proposition?</a:t>
            </a:r>
            <a:endParaRPr b="1" sz="11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rPr>
              <a:t>Please feel free to contact us.</a:t>
            </a:r>
            <a:endParaRPr sz="1100">
              <a:solidFill>
                <a:srgbClr val="E69138"/>
              </a:solidFill>
            </a:endParaRPr>
          </a:p>
        </p:txBody>
      </p:sp>
      <p:sp>
        <p:nvSpPr>
          <p:cNvPr id="532" name="Google Shape;532;p26"/>
          <p:cNvSpPr/>
          <p:nvPr/>
        </p:nvSpPr>
        <p:spPr>
          <a:xfrm>
            <a:off x="0" y="512000"/>
            <a:ext cx="1044900" cy="10287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26"/>
          <p:cNvSpPr/>
          <p:nvPr/>
        </p:nvSpPr>
        <p:spPr>
          <a:xfrm>
            <a:off x="76200" y="435800"/>
            <a:ext cx="1044900" cy="10287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4" name="Google Shape;534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8900" y="759850"/>
            <a:ext cx="759476" cy="418044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6"/>
          <p:cNvSpPr/>
          <p:nvPr/>
        </p:nvSpPr>
        <p:spPr>
          <a:xfrm>
            <a:off x="3366600" y="0"/>
            <a:ext cx="74100" cy="51435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med" p14:dur="6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41" name="Google Shape;541;p27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{7DD3DFBF-BAC6-4920-83CF-0301A6D71D12}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1714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1714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1714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42" name="Google Shape;542;p27"/>
          <p:cNvPicPr preferRelativeResize="0"/>
          <p:nvPr/>
        </p:nvPicPr>
        <p:blipFill rotWithShape="1">
          <a:blip r:embed="rId3">
            <a:alphaModFix/>
          </a:blip>
          <a:srcRect b="0" l="0" r="11111" t="0"/>
          <a:stretch/>
        </p:blipFill>
        <p:spPr>
          <a:xfrm>
            <a:off x="4572000" y="0"/>
            <a:ext cx="2286001" cy="1714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7"/>
          <p:cNvPicPr preferRelativeResize="0"/>
          <p:nvPr/>
        </p:nvPicPr>
        <p:blipFill rotWithShape="1">
          <a:blip r:embed="rId4">
            <a:alphaModFix/>
          </a:blip>
          <a:srcRect b="0" l="0" r="0" t="40596"/>
          <a:stretch/>
        </p:blipFill>
        <p:spPr>
          <a:xfrm>
            <a:off x="2286000" y="3429003"/>
            <a:ext cx="4572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27"/>
          <p:cNvPicPr preferRelativeResize="0"/>
          <p:nvPr/>
        </p:nvPicPr>
        <p:blipFill rotWithShape="1">
          <a:blip r:embed="rId5">
            <a:alphaModFix/>
          </a:blip>
          <a:srcRect b="0" l="11111" r="0" t="0"/>
          <a:stretch/>
        </p:blipFill>
        <p:spPr>
          <a:xfrm>
            <a:off x="4572000" y="1714500"/>
            <a:ext cx="2286000" cy="171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7"/>
          <p:cNvPicPr preferRelativeResize="0"/>
          <p:nvPr/>
        </p:nvPicPr>
        <p:blipFill rotWithShape="1">
          <a:blip r:embed="rId6">
            <a:alphaModFix/>
          </a:blip>
          <a:srcRect b="0" l="27860" r="27860" t="0"/>
          <a:stretch/>
        </p:blipFill>
        <p:spPr>
          <a:xfrm>
            <a:off x="0" y="1714500"/>
            <a:ext cx="2285997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7999" y="3427924"/>
            <a:ext cx="2285998" cy="171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7"/>
          <p:cNvPicPr preferRelativeResize="0"/>
          <p:nvPr/>
        </p:nvPicPr>
        <p:blipFill rotWithShape="1">
          <a:blip r:embed="rId8">
            <a:alphaModFix/>
          </a:blip>
          <a:srcRect b="0" l="12541" r="12541" t="0"/>
          <a:stretch/>
        </p:blipFill>
        <p:spPr>
          <a:xfrm>
            <a:off x="0" y="-550"/>
            <a:ext cx="2286000" cy="17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7"/>
          <p:cNvPicPr preferRelativeResize="0"/>
          <p:nvPr/>
        </p:nvPicPr>
        <p:blipFill rotWithShape="1">
          <a:blip r:embed="rId9">
            <a:alphaModFix/>
          </a:blip>
          <a:srcRect b="0" l="50461" r="12032" t="0"/>
          <a:stretch/>
        </p:blipFill>
        <p:spPr>
          <a:xfrm>
            <a:off x="6858000" y="0"/>
            <a:ext cx="2285999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27"/>
          <p:cNvPicPr preferRelativeResize="0"/>
          <p:nvPr/>
        </p:nvPicPr>
        <p:blipFill rotWithShape="1">
          <a:blip r:embed="rId10">
            <a:alphaModFix/>
          </a:blip>
          <a:srcRect b="0" l="10690" r="0" t="0"/>
          <a:stretch/>
        </p:blipFill>
        <p:spPr>
          <a:xfrm>
            <a:off x="4572000" y="1714500"/>
            <a:ext cx="2285998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75725" y="2157113"/>
            <a:ext cx="1506551" cy="82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7"/>
          <p:cNvPicPr preferRelativeResize="0"/>
          <p:nvPr/>
        </p:nvPicPr>
        <p:blipFill rotWithShape="1">
          <a:blip r:embed="rId12">
            <a:alphaModFix/>
          </a:blip>
          <a:srcRect b="36876" l="0" r="0" t="0"/>
          <a:stretch/>
        </p:blipFill>
        <p:spPr>
          <a:xfrm>
            <a:off x="2223275" y="-1075"/>
            <a:ext cx="2411439" cy="1715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 p14:dur="6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/>
          <p:nvPr/>
        </p:nvSpPr>
        <p:spPr>
          <a:xfrm>
            <a:off x="0" y="2988200"/>
            <a:ext cx="9144000" cy="215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/>
          <p:nvPr/>
        </p:nvSpPr>
        <p:spPr>
          <a:xfrm>
            <a:off x="7315761" y="2985032"/>
            <a:ext cx="1828200" cy="2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1044900" y="512000"/>
            <a:ext cx="2735400" cy="10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1121100" y="435800"/>
            <a:ext cx="2735400" cy="10287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Cooperation between:</a:t>
            </a:r>
            <a:endParaRPr sz="1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3" name="Google Shape;93;p17"/>
          <p:cNvSpPr/>
          <p:nvPr/>
        </p:nvSpPr>
        <p:spPr>
          <a:xfrm>
            <a:off x="0" y="512000"/>
            <a:ext cx="1044900" cy="10287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/>
          <p:nvPr/>
        </p:nvSpPr>
        <p:spPr>
          <a:xfrm>
            <a:off x="76200" y="435800"/>
            <a:ext cx="1044900" cy="10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900" y="759850"/>
            <a:ext cx="759476" cy="41804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/>
          <p:nvPr/>
        </p:nvSpPr>
        <p:spPr>
          <a:xfrm>
            <a:off x="1829107" y="2985032"/>
            <a:ext cx="1828200" cy="2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3657973" y="2985032"/>
            <a:ext cx="1828200" cy="2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5486852" y="2985032"/>
            <a:ext cx="1828200" cy="2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0" y="2985032"/>
            <a:ext cx="1828200" cy="2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 txBox="1"/>
          <p:nvPr/>
        </p:nvSpPr>
        <p:spPr>
          <a:xfrm>
            <a:off x="223" y="4336298"/>
            <a:ext cx="18282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B8D61"/>
                </a:solidFill>
                <a:latin typeface="Comfortaa"/>
                <a:ea typeface="Comfortaa"/>
                <a:cs typeface="Comfortaa"/>
                <a:sym typeface="Comfortaa"/>
              </a:rPr>
              <a:t>Agronomists</a:t>
            </a:r>
            <a:endParaRPr sz="1300">
              <a:solidFill>
                <a:srgbClr val="3B8D6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02" name="Google Shape;102;p17"/>
          <p:cNvGrpSpPr/>
          <p:nvPr/>
        </p:nvGrpSpPr>
        <p:grpSpPr>
          <a:xfrm>
            <a:off x="4176353" y="3418877"/>
            <a:ext cx="797189" cy="755088"/>
            <a:chOff x="2583100" y="2973775"/>
            <a:chExt cx="461550" cy="437200"/>
          </a:xfrm>
        </p:grpSpPr>
        <p:sp>
          <p:nvSpPr>
            <p:cNvPr id="103" name="Google Shape;103;p17"/>
            <p:cNvSpPr/>
            <p:nvPr/>
          </p:nvSpPr>
          <p:spPr>
            <a:xfrm>
              <a:off x="2701225" y="3315975"/>
              <a:ext cx="225300" cy="95000"/>
            </a:xfrm>
            <a:custGeom>
              <a:rect b="b" l="l" r="r" t="t"/>
              <a:pathLst>
                <a:path extrusionOk="0" fill="none" h="3800" w="9012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7"/>
            <p:cNvSpPr/>
            <p:nvPr/>
          </p:nvSpPr>
          <p:spPr>
            <a:xfrm>
              <a:off x="2583100" y="2973775"/>
              <a:ext cx="461550" cy="336125"/>
            </a:xfrm>
            <a:custGeom>
              <a:rect b="b" l="l" r="r" t="t"/>
              <a:pathLst>
                <a:path extrusionOk="0" fill="none" h="13445" w="18462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" name="Google Shape;105;p17"/>
          <p:cNvGrpSpPr/>
          <p:nvPr/>
        </p:nvGrpSpPr>
        <p:grpSpPr>
          <a:xfrm>
            <a:off x="7917479" y="3460956"/>
            <a:ext cx="624728" cy="670935"/>
            <a:chOff x="616425" y="2329600"/>
            <a:chExt cx="361700" cy="388475"/>
          </a:xfrm>
        </p:grpSpPr>
        <p:sp>
          <p:nvSpPr>
            <p:cNvPr id="106" name="Google Shape;106;p17"/>
            <p:cNvSpPr/>
            <p:nvPr/>
          </p:nvSpPr>
          <p:spPr>
            <a:xfrm>
              <a:off x="616425" y="2329600"/>
              <a:ext cx="361700" cy="388475"/>
            </a:xfrm>
            <a:custGeom>
              <a:rect b="b" l="l" r="r" t="t"/>
              <a:pathLst>
                <a:path extrusionOk="0" fill="none" h="15539" w="14468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704725" y="2545750"/>
              <a:ext cx="185125" cy="25"/>
            </a:xfrm>
            <a:custGeom>
              <a:rect b="b" l="l" r="r" t="t"/>
              <a:pathLst>
                <a:path extrusionOk="0" fill="none" h="1" w="7405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811875" y="2626125"/>
              <a:ext cx="31075" cy="31075"/>
            </a:xfrm>
            <a:custGeom>
              <a:rect b="b" l="l" r="r" t="t"/>
              <a:pathLst>
                <a:path extrusionOk="0" fill="none" h="1243" w="1243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751000" y="2568275"/>
              <a:ext cx="54200" cy="53600"/>
            </a:xfrm>
            <a:custGeom>
              <a:rect b="b" l="l" r="r" t="t"/>
              <a:pathLst>
                <a:path extrusionOk="0" fill="none" h="2144" w="2168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769875" y="2662650"/>
              <a:ext cx="23775" cy="23775"/>
            </a:xfrm>
            <a:custGeom>
              <a:rect b="b" l="l" r="r" t="t"/>
              <a:pathLst>
                <a:path extrusionOk="0" fill="none" h="951" w="951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799700" y="2503125"/>
              <a:ext cx="24375" cy="23775"/>
            </a:xfrm>
            <a:custGeom>
              <a:rect b="b" l="l" r="r" t="t"/>
              <a:pathLst>
                <a:path extrusionOk="0" fill="none" h="951" w="975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766825" y="2388050"/>
              <a:ext cx="60925" cy="25"/>
            </a:xfrm>
            <a:custGeom>
              <a:rect b="b" l="l" r="r" t="t"/>
              <a:pathLst>
                <a:path extrusionOk="0" fill="none" h="1" w="2437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7"/>
            <p:cNvSpPr/>
            <p:nvPr/>
          </p:nvSpPr>
          <p:spPr>
            <a:xfrm>
              <a:off x="769875" y="2456250"/>
              <a:ext cx="31075" cy="31075"/>
            </a:xfrm>
            <a:custGeom>
              <a:rect b="b" l="l" r="r" t="t"/>
              <a:pathLst>
                <a:path extrusionOk="0" fill="none" h="1243" w="1243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" name="Google Shape;114;p17"/>
          <p:cNvGrpSpPr/>
          <p:nvPr/>
        </p:nvGrpSpPr>
        <p:grpSpPr>
          <a:xfrm>
            <a:off x="2397057" y="3402063"/>
            <a:ext cx="692046" cy="788723"/>
            <a:chOff x="4630125" y="278900"/>
            <a:chExt cx="400675" cy="456675"/>
          </a:xfrm>
        </p:grpSpPr>
        <p:sp>
          <p:nvSpPr>
            <p:cNvPr id="115" name="Google Shape;115;p17"/>
            <p:cNvSpPr/>
            <p:nvPr/>
          </p:nvSpPr>
          <p:spPr>
            <a:xfrm>
              <a:off x="4659350" y="3288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4630125" y="4524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4808525" y="278900"/>
              <a:ext cx="43875" cy="49950"/>
            </a:xfrm>
            <a:custGeom>
              <a:rect b="b" l="l" r="r" t="t"/>
              <a:pathLst>
                <a:path extrusionOk="0" fill="none" h="1998" w="1755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4808525" y="549250"/>
              <a:ext cx="43875" cy="186325"/>
            </a:xfrm>
            <a:custGeom>
              <a:rect b="b" l="l" r="r" t="t"/>
              <a:pathLst>
                <a:path extrusionOk="0" fill="none" h="7453" w="1755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" name="Google Shape;119;p17"/>
          <p:cNvGrpSpPr/>
          <p:nvPr/>
        </p:nvGrpSpPr>
        <p:grpSpPr>
          <a:xfrm>
            <a:off x="590386" y="3393648"/>
            <a:ext cx="636300" cy="805563"/>
            <a:chOff x="2635450" y="4321225"/>
            <a:chExt cx="368400" cy="466425"/>
          </a:xfrm>
        </p:grpSpPr>
        <p:sp>
          <p:nvSpPr>
            <p:cNvPr id="120" name="Google Shape;120;p17"/>
            <p:cNvSpPr/>
            <p:nvPr/>
          </p:nvSpPr>
          <p:spPr>
            <a:xfrm>
              <a:off x="2635450" y="4653050"/>
              <a:ext cx="368400" cy="134600"/>
            </a:xfrm>
            <a:custGeom>
              <a:rect b="b" l="l" r="r" t="t"/>
              <a:pathLst>
                <a:path extrusionOk="0" fill="none" h="5384" w="14736">
                  <a:moveTo>
                    <a:pt x="6723" y="1"/>
                  </a:moveTo>
                  <a:lnTo>
                    <a:pt x="6723" y="1"/>
                  </a:lnTo>
                  <a:lnTo>
                    <a:pt x="6187" y="49"/>
                  </a:lnTo>
                  <a:lnTo>
                    <a:pt x="5651" y="147"/>
                  </a:lnTo>
                  <a:lnTo>
                    <a:pt x="5140" y="269"/>
                  </a:lnTo>
                  <a:lnTo>
                    <a:pt x="4628" y="415"/>
                  </a:lnTo>
                  <a:lnTo>
                    <a:pt x="4141" y="610"/>
                  </a:lnTo>
                  <a:lnTo>
                    <a:pt x="3678" y="829"/>
                  </a:lnTo>
                  <a:lnTo>
                    <a:pt x="3216" y="1072"/>
                  </a:lnTo>
                  <a:lnTo>
                    <a:pt x="2777" y="1340"/>
                  </a:lnTo>
                  <a:lnTo>
                    <a:pt x="2363" y="1633"/>
                  </a:lnTo>
                  <a:lnTo>
                    <a:pt x="1949" y="1949"/>
                  </a:lnTo>
                  <a:lnTo>
                    <a:pt x="1584" y="2290"/>
                  </a:lnTo>
                  <a:lnTo>
                    <a:pt x="1219" y="2655"/>
                  </a:lnTo>
                  <a:lnTo>
                    <a:pt x="878" y="3045"/>
                  </a:lnTo>
                  <a:lnTo>
                    <a:pt x="561" y="3459"/>
                  </a:lnTo>
                  <a:lnTo>
                    <a:pt x="269" y="3873"/>
                  </a:lnTo>
                  <a:lnTo>
                    <a:pt x="1" y="4312"/>
                  </a:lnTo>
                  <a:lnTo>
                    <a:pt x="1" y="4312"/>
                  </a:lnTo>
                  <a:lnTo>
                    <a:pt x="293" y="4433"/>
                  </a:lnTo>
                  <a:lnTo>
                    <a:pt x="610" y="4555"/>
                  </a:lnTo>
                  <a:lnTo>
                    <a:pt x="1316" y="4750"/>
                  </a:lnTo>
                  <a:lnTo>
                    <a:pt x="2120" y="4945"/>
                  </a:lnTo>
                  <a:lnTo>
                    <a:pt x="3045" y="5091"/>
                  </a:lnTo>
                  <a:lnTo>
                    <a:pt x="4019" y="5213"/>
                  </a:lnTo>
                  <a:lnTo>
                    <a:pt x="5091" y="5310"/>
                  </a:lnTo>
                  <a:lnTo>
                    <a:pt x="6211" y="5359"/>
                  </a:lnTo>
                  <a:lnTo>
                    <a:pt x="7356" y="5383"/>
                  </a:lnTo>
                  <a:lnTo>
                    <a:pt x="7356" y="5383"/>
                  </a:lnTo>
                  <a:lnTo>
                    <a:pt x="8525" y="5359"/>
                  </a:lnTo>
                  <a:lnTo>
                    <a:pt x="9645" y="5310"/>
                  </a:lnTo>
                  <a:lnTo>
                    <a:pt x="10717" y="5213"/>
                  </a:lnTo>
                  <a:lnTo>
                    <a:pt x="11691" y="5091"/>
                  </a:lnTo>
                  <a:lnTo>
                    <a:pt x="12617" y="4945"/>
                  </a:lnTo>
                  <a:lnTo>
                    <a:pt x="13420" y="4750"/>
                  </a:lnTo>
                  <a:lnTo>
                    <a:pt x="14127" y="4555"/>
                  </a:lnTo>
                  <a:lnTo>
                    <a:pt x="14443" y="4433"/>
                  </a:lnTo>
                  <a:lnTo>
                    <a:pt x="14736" y="4312"/>
                  </a:lnTo>
                  <a:lnTo>
                    <a:pt x="14736" y="4312"/>
                  </a:lnTo>
                  <a:lnTo>
                    <a:pt x="14468" y="3873"/>
                  </a:lnTo>
                  <a:lnTo>
                    <a:pt x="14175" y="3459"/>
                  </a:lnTo>
                  <a:lnTo>
                    <a:pt x="13859" y="3045"/>
                  </a:lnTo>
                  <a:lnTo>
                    <a:pt x="13518" y="2655"/>
                  </a:lnTo>
                  <a:lnTo>
                    <a:pt x="13153" y="2290"/>
                  </a:lnTo>
                  <a:lnTo>
                    <a:pt x="12787" y="1949"/>
                  </a:lnTo>
                  <a:lnTo>
                    <a:pt x="12373" y="1633"/>
                  </a:lnTo>
                  <a:lnTo>
                    <a:pt x="11959" y="1340"/>
                  </a:lnTo>
                  <a:lnTo>
                    <a:pt x="11521" y="1072"/>
                  </a:lnTo>
                  <a:lnTo>
                    <a:pt x="11058" y="829"/>
                  </a:lnTo>
                  <a:lnTo>
                    <a:pt x="10595" y="610"/>
                  </a:lnTo>
                  <a:lnTo>
                    <a:pt x="10108" y="415"/>
                  </a:lnTo>
                  <a:lnTo>
                    <a:pt x="9597" y="269"/>
                  </a:lnTo>
                  <a:lnTo>
                    <a:pt x="9085" y="147"/>
                  </a:lnTo>
                  <a:lnTo>
                    <a:pt x="8549" y="49"/>
                  </a:lnTo>
                  <a:lnTo>
                    <a:pt x="8014" y="1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2819350" y="4321225"/>
              <a:ext cx="25" cy="347075"/>
            </a:xfrm>
            <a:custGeom>
              <a:rect b="b" l="l" r="r" t="t"/>
              <a:pathLst>
                <a:path extrusionOk="0" fill="none" h="13883" w="1">
                  <a:moveTo>
                    <a:pt x="0" y="13883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2835175" y="4328525"/>
              <a:ext cx="114475" cy="114500"/>
            </a:xfrm>
            <a:custGeom>
              <a:rect b="b" l="l" r="r" t="t"/>
              <a:pathLst>
                <a:path extrusionOk="0" fill="none" h="4580" w="4579">
                  <a:moveTo>
                    <a:pt x="707" y="4190"/>
                  </a:moveTo>
                  <a:lnTo>
                    <a:pt x="707" y="4190"/>
                  </a:lnTo>
                  <a:lnTo>
                    <a:pt x="853" y="4287"/>
                  </a:lnTo>
                  <a:lnTo>
                    <a:pt x="999" y="4384"/>
                  </a:lnTo>
                  <a:lnTo>
                    <a:pt x="1145" y="4458"/>
                  </a:lnTo>
                  <a:lnTo>
                    <a:pt x="1315" y="4506"/>
                  </a:lnTo>
                  <a:lnTo>
                    <a:pt x="1462" y="4555"/>
                  </a:lnTo>
                  <a:lnTo>
                    <a:pt x="1632" y="4579"/>
                  </a:lnTo>
                  <a:lnTo>
                    <a:pt x="1803" y="4579"/>
                  </a:lnTo>
                  <a:lnTo>
                    <a:pt x="1973" y="4579"/>
                  </a:lnTo>
                  <a:lnTo>
                    <a:pt x="2143" y="4579"/>
                  </a:lnTo>
                  <a:lnTo>
                    <a:pt x="2290" y="4531"/>
                  </a:lnTo>
                  <a:lnTo>
                    <a:pt x="2460" y="4506"/>
                  </a:lnTo>
                  <a:lnTo>
                    <a:pt x="2606" y="4433"/>
                  </a:lnTo>
                  <a:lnTo>
                    <a:pt x="2777" y="4360"/>
                  </a:lnTo>
                  <a:lnTo>
                    <a:pt x="2923" y="4263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3"/>
                  </a:lnTo>
                  <a:lnTo>
                    <a:pt x="3459" y="3678"/>
                  </a:lnTo>
                  <a:lnTo>
                    <a:pt x="3605" y="3410"/>
                  </a:lnTo>
                  <a:lnTo>
                    <a:pt x="3727" y="3142"/>
                  </a:lnTo>
                  <a:lnTo>
                    <a:pt x="3994" y="2485"/>
                  </a:lnTo>
                  <a:lnTo>
                    <a:pt x="4214" y="1827"/>
                  </a:lnTo>
                  <a:lnTo>
                    <a:pt x="4384" y="1170"/>
                  </a:lnTo>
                  <a:lnTo>
                    <a:pt x="4506" y="634"/>
                  </a:lnTo>
                  <a:lnTo>
                    <a:pt x="4579" y="220"/>
                  </a:lnTo>
                  <a:lnTo>
                    <a:pt x="4579" y="98"/>
                  </a:lnTo>
                  <a:lnTo>
                    <a:pt x="4555" y="25"/>
                  </a:lnTo>
                  <a:lnTo>
                    <a:pt x="4555" y="25"/>
                  </a:lnTo>
                  <a:lnTo>
                    <a:pt x="4482" y="1"/>
                  </a:lnTo>
                  <a:lnTo>
                    <a:pt x="4360" y="25"/>
                  </a:lnTo>
                  <a:lnTo>
                    <a:pt x="3970" y="74"/>
                  </a:lnTo>
                  <a:lnTo>
                    <a:pt x="3410" y="195"/>
                  </a:lnTo>
                  <a:lnTo>
                    <a:pt x="2752" y="390"/>
                  </a:lnTo>
                  <a:lnTo>
                    <a:pt x="2095" y="609"/>
                  </a:lnTo>
                  <a:lnTo>
                    <a:pt x="1462" y="853"/>
                  </a:lnTo>
                  <a:lnTo>
                    <a:pt x="1169" y="975"/>
                  </a:lnTo>
                  <a:lnTo>
                    <a:pt x="926" y="1121"/>
                  </a:lnTo>
                  <a:lnTo>
                    <a:pt x="707" y="1267"/>
                  </a:lnTo>
                  <a:lnTo>
                    <a:pt x="536" y="1389"/>
                  </a:lnTo>
                  <a:lnTo>
                    <a:pt x="536" y="1389"/>
                  </a:lnTo>
                  <a:lnTo>
                    <a:pt x="414" y="1535"/>
                  </a:lnTo>
                  <a:lnTo>
                    <a:pt x="317" y="1657"/>
                  </a:lnTo>
                  <a:lnTo>
                    <a:pt x="219" y="1803"/>
                  </a:lnTo>
                  <a:lnTo>
                    <a:pt x="146" y="1973"/>
                  </a:lnTo>
                  <a:lnTo>
                    <a:pt x="98" y="2119"/>
                  </a:lnTo>
                  <a:lnTo>
                    <a:pt x="49" y="2290"/>
                  </a:lnTo>
                  <a:lnTo>
                    <a:pt x="0" y="2460"/>
                  </a:lnTo>
                  <a:lnTo>
                    <a:pt x="0" y="2607"/>
                  </a:lnTo>
                  <a:lnTo>
                    <a:pt x="0" y="2777"/>
                  </a:lnTo>
                  <a:lnTo>
                    <a:pt x="0" y="2948"/>
                  </a:lnTo>
                  <a:lnTo>
                    <a:pt x="25" y="3118"/>
                  </a:lnTo>
                  <a:lnTo>
                    <a:pt x="73" y="3264"/>
                  </a:lnTo>
                  <a:lnTo>
                    <a:pt x="146" y="3435"/>
                  </a:lnTo>
                  <a:lnTo>
                    <a:pt x="195" y="3581"/>
                  </a:lnTo>
                  <a:lnTo>
                    <a:pt x="293" y="3727"/>
                  </a:lnTo>
                  <a:lnTo>
                    <a:pt x="390" y="3873"/>
                  </a:lnTo>
                  <a:lnTo>
                    <a:pt x="707" y="4190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2850400" y="4372975"/>
              <a:ext cx="54825" cy="54825"/>
            </a:xfrm>
            <a:custGeom>
              <a:rect b="b" l="l" r="r" t="t"/>
              <a:pathLst>
                <a:path extrusionOk="0" fill="none" h="2193" w="2193">
                  <a:moveTo>
                    <a:pt x="2192" y="0"/>
                  </a:moveTo>
                  <a:lnTo>
                    <a:pt x="0" y="2192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2646425" y="4429600"/>
              <a:ext cx="156500" cy="156500"/>
            </a:xfrm>
            <a:custGeom>
              <a:rect b="b" l="l" r="r" t="t"/>
              <a:pathLst>
                <a:path extrusionOk="0" fill="none" h="6260" w="626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5"/>
                  </a:lnTo>
                  <a:lnTo>
                    <a:pt x="6040" y="4725"/>
                  </a:lnTo>
                  <a:lnTo>
                    <a:pt x="6138" y="4506"/>
                  </a:lnTo>
                  <a:lnTo>
                    <a:pt x="6186" y="4287"/>
                  </a:lnTo>
                  <a:lnTo>
                    <a:pt x="6235" y="4043"/>
                  </a:lnTo>
                  <a:lnTo>
                    <a:pt x="6259" y="3824"/>
                  </a:lnTo>
                  <a:lnTo>
                    <a:pt x="6259" y="3581"/>
                  </a:lnTo>
                  <a:lnTo>
                    <a:pt x="6235" y="3361"/>
                  </a:lnTo>
                  <a:lnTo>
                    <a:pt x="6186" y="3118"/>
                  </a:lnTo>
                  <a:lnTo>
                    <a:pt x="6138" y="2899"/>
                  </a:lnTo>
                  <a:lnTo>
                    <a:pt x="6040" y="2680"/>
                  </a:lnTo>
                  <a:lnTo>
                    <a:pt x="5943" y="2460"/>
                  </a:lnTo>
                  <a:lnTo>
                    <a:pt x="5821" y="2266"/>
                  </a:lnTo>
                  <a:lnTo>
                    <a:pt x="5675" y="2071"/>
                  </a:lnTo>
                  <a:lnTo>
                    <a:pt x="5504" y="1900"/>
                  </a:lnTo>
                  <a:lnTo>
                    <a:pt x="5504" y="1900"/>
                  </a:lnTo>
                  <a:lnTo>
                    <a:pt x="5285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2" y="1145"/>
                  </a:lnTo>
                  <a:lnTo>
                    <a:pt x="3848" y="975"/>
                  </a:lnTo>
                  <a:lnTo>
                    <a:pt x="3410" y="804"/>
                  </a:lnTo>
                  <a:lnTo>
                    <a:pt x="2484" y="488"/>
                  </a:lnTo>
                  <a:lnTo>
                    <a:pt x="1608" y="244"/>
                  </a:lnTo>
                  <a:lnTo>
                    <a:pt x="853" y="74"/>
                  </a:lnTo>
                  <a:lnTo>
                    <a:pt x="536" y="25"/>
                  </a:lnTo>
                  <a:lnTo>
                    <a:pt x="292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0" y="122"/>
                  </a:lnTo>
                  <a:lnTo>
                    <a:pt x="0" y="293"/>
                  </a:lnTo>
                  <a:lnTo>
                    <a:pt x="25" y="536"/>
                  </a:lnTo>
                  <a:lnTo>
                    <a:pt x="73" y="853"/>
                  </a:lnTo>
                  <a:lnTo>
                    <a:pt x="244" y="1608"/>
                  </a:lnTo>
                  <a:lnTo>
                    <a:pt x="487" y="2485"/>
                  </a:lnTo>
                  <a:lnTo>
                    <a:pt x="804" y="3410"/>
                  </a:lnTo>
                  <a:lnTo>
                    <a:pt x="974" y="3849"/>
                  </a:lnTo>
                  <a:lnTo>
                    <a:pt x="1145" y="4263"/>
                  </a:lnTo>
                  <a:lnTo>
                    <a:pt x="1315" y="4652"/>
                  </a:lnTo>
                  <a:lnTo>
                    <a:pt x="1510" y="4993"/>
                  </a:lnTo>
                  <a:lnTo>
                    <a:pt x="1705" y="5286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0" y="5675"/>
                  </a:lnTo>
                  <a:lnTo>
                    <a:pt x="2265" y="5821"/>
                  </a:lnTo>
                  <a:lnTo>
                    <a:pt x="2460" y="5943"/>
                  </a:lnTo>
                  <a:lnTo>
                    <a:pt x="2679" y="6041"/>
                  </a:lnTo>
                  <a:lnTo>
                    <a:pt x="2898" y="6138"/>
                  </a:lnTo>
                  <a:lnTo>
                    <a:pt x="3118" y="6187"/>
                  </a:lnTo>
                  <a:lnTo>
                    <a:pt x="3361" y="6235"/>
                  </a:lnTo>
                  <a:lnTo>
                    <a:pt x="3580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1"/>
                  </a:lnTo>
                  <a:lnTo>
                    <a:pt x="4944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2696350" y="4479525"/>
              <a:ext cx="87100" cy="87100"/>
            </a:xfrm>
            <a:custGeom>
              <a:rect b="b" l="l" r="r" t="t"/>
              <a:pathLst>
                <a:path extrusionOk="0" fill="none" h="3484" w="3484">
                  <a:moveTo>
                    <a:pt x="0" y="1"/>
                  </a:moveTo>
                  <a:lnTo>
                    <a:pt x="3483" y="3483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" name="Google Shape;126;p17"/>
          <p:cNvGrpSpPr/>
          <p:nvPr/>
        </p:nvGrpSpPr>
        <p:grpSpPr>
          <a:xfrm>
            <a:off x="6019180" y="3414579"/>
            <a:ext cx="763552" cy="763465"/>
            <a:chOff x="576250" y="4319400"/>
            <a:chExt cx="442075" cy="442050"/>
          </a:xfrm>
        </p:grpSpPr>
        <p:sp>
          <p:nvSpPr>
            <p:cNvPr id="127" name="Google Shape;127;p17"/>
            <p:cNvSpPr/>
            <p:nvPr/>
          </p:nvSpPr>
          <p:spPr>
            <a:xfrm>
              <a:off x="576250" y="4319400"/>
              <a:ext cx="442075" cy="442050"/>
            </a:xfrm>
            <a:custGeom>
              <a:rect b="b" l="l" r="r" t="t"/>
              <a:pathLst>
                <a:path extrusionOk="0" fill="none" h="17682" w="17683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595725" y="4668875"/>
              <a:ext cx="73100" cy="73100"/>
            </a:xfrm>
            <a:custGeom>
              <a:rect b="b" l="l" r="r" t="t"/>
              <a:pathLst>
                <a:path extrusionOk="0" fill="none" h="2924" w="2924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652350" y="4711500"/>
              <a:ext cx="46925" cy="46925"/>
            </a:xfrm>
            <a:custGeom>
              <a:rect b="b" l="l" r="r" t="t"/>
              <a:pathLst>
                <a:path extrusionOk="0" fill="none" h="1877" w="1877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579300" y="4638450"/>
              <a:ext cx="46900" cy="46900"/>
            </a:xfrm>
            <a:custGeom>
              <a:rect b="b" l="l" r="r" t="t"/>
              <a:pathLst>
                <a:path extrusionOk="0" fill="none" h="1876" w="1876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17"/>
          <p:cNvSpPr txBox="1"/>
          <p:nvPr/>
        </p:nvSpPr>
        <p:spPr>
          <a:xfrm>
            <a:off x="1843606" y="4336298"/>
            <a:ext cx="1814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B8D61"/>
                </a:solidFill>
                <a:latin typeface="Comfortaa"/>
                <a:ea typeface="Comfortaa"/>
                <a:cs typeface="Comfortaa"/>
                <a:sym typeface="Comfortaa"/>
              </a:rPr>
              <a:t>Managers</a:t>
            </a:r>
            <a:endParaRPr sz="1300">
              <a:solidFill>
                <a:srgbClr val="3B8D6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3657992" y="4336298"/>
            <a:ext cx="18282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B8D61"/>
                </a:solidFill>
                <a:latin typeface="Comfortaa"/>
                <a:ea typeface="Comfortaa"/>
                <a:cs typeface="Comfortaa"/>
                <a:sym typeface="Comfortaa"/>
              </a:rPr>
              <a:t>IT professionals</a:t>
            </a:r>
            <a:endParaRPr sz="1300">
              <a:solidFill>
                <a:srgbClr val="3B8D6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5486839" y="4336298"/>
            <a:ext cx="18282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B8D61"/>
                </a:solidFill>
                <a:latin typeface="Comfortaa"/>
                <a:ea typeface="Comfortaa"/>
                <a:cs typeface="Comfortaa"/>
                <a:sym typeface="Comfortaa"/>
              </a:rPr>
              <a:t>Scientists</a:t>
            </a:r>
            <a:endParaRPr sz="1300">
              <a:solidFill>
                <a:srgbClr val="3B8D6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7315761" y="4336298"/>
            <a:ext cx="18282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B8D61"/>
                </a:solidFill>
                <a:latin typeface="Comfortaa"/>
                <a:ea typeface="Comfortaa"/>
                <a:cs typeface="Comfortaa"/>
                <a:sym typeface="Comfortaa"/>
              </a:rPr>
              <a:t>Laborants</a:t>
            </a:r>
            <a:endParaRPr sz="1300">
              <a:solidFill>
                <a:srgbClr val="3B8D6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mc:AlternateContent>
    <mc:Choice Requires="p14">
      <p:transition spd="med" p14:dur="600">
        <p14:prism dir="l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/>
          <p:nvPr/>
        </p:nvSpPr>
        <p:spPr>
          <a:xfrm>
            <a:off x="0" y="2988200"/>
            <a:ext cx="9144000" cy="215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8"/>
          <p:cNvSpPr/>
          <p:nvPr/>
        </p:nvSpPr>
        <p:spPr>
          <a:xfrm>
            <a:off x="1121100" y="435800"/>
            <a:ext cx="27354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What we offer</a:t>
            </a:r>
            <a:endParaRPr sz="20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1044900" y="512000"/>
            <a:ext cx="2735400" cy="10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1121100" y="435800"/>
            <a:ext cx="2735400" cy="10287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What we offer</a:t>
            </a:r>
            <a:endParaRPr sz="1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315761" y="2985032"/>
            <a:ext cx="1828200" cy="2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8"/>
          <p:cNvSpPr/>
          <p:nvPr/>
        </p:nvSpPr>
        <p:spPr>
          <a:xfrm>
            <a:off x="0" y="512000"/>
            <a:ext cx="1044900" cy="10287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8"/>
          <p:cNvSpPr/>
          <p:nvPr/>
        </p:nvSpPr>
        <p:spPr>
          <a:xfrm>
            <a:off x="76200" y="435800"/>
            <a:ext cx="1044900" cy="10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900" y="759850"/>
            <a:ext cx="759476" cy="41804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8"/>
          <p:cNvSpPr/>
          <p:nvPr/>
        </p:nvSpPr>
        <p:spPr>
          <a:xfrm>
            <a:off x="1829107" y="2985032"/>
            <a:ext cx="1828200" cy="2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8"/>
          <p:cNvSpPr/>
          <p:nvPr/>
        </p:nvSpPr>
        <p:spPr>
          <a:xfrm>
            <a:off x="3657973" y="2985032"/>
            <a:ext cx="1828200" cy="2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8"/>
          <p:cNvSpPr/>
          <p:nvPr/>
        </p:nvSpPr>
        <p:spPr>
          <a:xfrm>
            <a:off x="5486839" y="2985032"/>
            <a:ext cx="1828200" cy="2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8"/>
          <p:cNvSpPr/>
          <p:nvPr/>
        </p:nvSpPr>
        <p:spPr>
          <a:xfrm>
            <a:off x="0" y="2985032"/>
            <a:ext cx="1828200" cy="2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2" name="Google Shape;152;p18"/>
          <p:cNvGrpSpPr/>
          <p:nvPr/>
        </p:nvGrpSpPr>
        <p:grpSpPr>
          <a:xfrm>
            <a:off x="4124472" y="3354766"/>
            <a:ext cx="895407" cy="848124"/>
            <a:chOff x="2583100" y="2973775"/>
            <a:chExt cx="461550" cy="437200"/>
          </a:xfrm>
        </p:grpSpPr>
        <p:sp>
          <p:nvSpPr>
            <p:cNvPr id="153" name="Google Shape;153;p18"/>
            <p:cNvSpPr/>
            <p:nvPr/>
          </p:nvSpPr>
          <p:spPr>
            <a:xfrm>
              <a:off x="2701225" y="3315975"/>
              <a:ext cx="225300" cy="95000"/>
            </a:xfrm>
            <a:custGeom>
              <a:rect b="b" l="l" r="r" t="t"/>
              <a:pathLst>
                <a:path extrusionOk="0" fill="none" h="3800" w="9012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8"/>
            <p:cNvSpPr/>
            <p:nvPr/>
          </p:nvSpPr>
          <p:spPr>
            <a:xfrm>
              <a:off x="2583100" y="2973775"/>
              <a:ext cx="461550" cy="336125"/>
            </a:xfrm>
            <a:custGeom>
              <a:rect b="b" l="l" r="r" t="t"/>
              <a:pathLst>
                <a:path extrusionOk="0" fill="none" h="13445" w="18462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" name="Google Shape;155;p18"/>
          <p:cNvGrpSpPr/>
          <p:nvPr/>
        </p:nvGrpSpPr>
        <p:grpSpPr>
          <a:xfrm>
            <a:off x="2354558" y="3335916"/>
            <a:ext cx="777310" cy="885904"/>
            <a:chOff x="4630125" y="278900"/>
            <a:chExt cx="400675" cy="456675"/>
          </a:xfrm>
        </p:grpSpPr>
        <p:sp>
          <p:nvSpPr>
            <p:cNvPr id="156" name="Google Shape;156;p18"/>
            <p:cNvSpPr/>
            <p:nvPr/>
          </p:nvSpPr>
          <p:spPr>
            <a:xfrm>
              <a:off x="4659350" y="3288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8"/>
            <p:cNvSpPr/>
            <p:nvPr/>
          </p:nvSpPr>
          <p:spPr>
            <a:xfrm>
              <a:off x="4630125" y="4524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8"/>
            <p:cNvSpPr/>
            <p:nvPr/>
          </p:nvSpPr>
          <p:spPr>
            <a:xfrm>
              <a:off x="4808525" y="278900"/>
              <a:ext cx="43875" cy="49950"/>
            </a:xfrm>
            <a:custGeom>
              <a:rect b="b" l="l" r="r" t="t"/>
              <a:pathLst>
                <a:path extrusionOk="0" fill="none" h="1998" w="1755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8"/>
            <p:cNvSpPr/>
            <p:nvPr/>
          </p:nvSpPr>
          <p:spPr>
            <a:xfrm>
              <a:off x="4808525" y="549250"/>
              <a:ext cx="43875" cy="186325"/>
            </a:xfrm>
            <a:custGeom>
              <a:rect b="b" l="l" r="r" t="t"/>
              <a:pathLst>
                <a:path extrusionOk="0" fill="none" h="7453" w="1755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0" name="Google Shape;160;p18"/>
          <p:cNvGrpSpPr/>
          <p:nvPr/>
        </p:nvGrpSpPr>
        <p:grpSpPr>
          <a:xfrm>
            <a:off x="6020782" y="3350034"/>
            <a:ext cx="857626" cy="857533"/>
            <a:chOff x="576250" y="4319400"/>
            <a:chExt cx="442075" cy="442050"/>
          </a:xfrm>
        </p:grpSpPr>
        <p:sp>
          <p:nvSpPr>
            <p:cNvPr id="161" name="Google Shape;161;p18"/>
            <p:cNvSpPr/>
            <p:nvPr/>
          </p:nvSpPr>
          <p:spPr>
            <a:xfrm>
              <a:off x="576250" y="4319400"/>
              <a:ext cx="442075" cy="442050"/>
            </a:xfrm>
            <a:custGeom>
              <a:rect b="b" l="l" r="r" t="t"/>
              <a:pathLst>
                <a:path extrusionOk="0" fill="none" h="17682" w="17683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8"/>
            <p:cNvSpPr/>
            <p:nvPr/>
          </p:nvSpPr>
          <p:spPr>
            <a:xfrm>
              <a:off x="595725" y="4668875"/>
              <a:ext cx="73100" cy="73100"/>
            </a:xfrm>
            <a:custGeom>
              <a:rect b="b" l="l" r="r" t="t"/>
              <a:pathLst>
                <a:path extrusionOk="0" fill="none" h="2924" w="2924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8"/>
            <p:cNvSpPr/>
            <p:nvPr/>
          </p:nvSpPr>
          <p:spPr>
            <a:xfrm>
              <a:off x="652350" y="4711500"/>
              <a:ext cx="46925" cy="46925"/>
            </a:xfrm>
            <a:custGeom>
              <a:rect b="b" l="l" r="r" t="t"/>
              <a:pathLst>
                <a:path extrusionOk="0" fill="none" h="1877" w="1877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8"/>
            <p:cNvSpPr/>
            <p:nvPr/>
          </p:nvSpPr>
          <p:spPr>
            <a:xfrm>
              <a:off x="579300" y="4638450"/>
              <a:ext cx="46900" cy="46900"/>
            </a:xfrm>
            <a:custGeom>
              <a:rect b="b" l="l" r="r" t="t"/>
              <a:pathLst>
                <a:path extrusionOk="0" fill="none" h="1876" w="1876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cap="rnd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5" name="Google Shape;165;p18"/>
          <p:cNvSpPr txBox="1"/>
          <p:nvPr/>
        </p:nvSpPr>
        <p:spPr>
          <a:xfrm>
            <a:off x="1843606" y="4336298"/>
            <a:ext cx="1814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B8D61"/>
                </a:solidFill>
                <a:latin typeface="Comfortaa"/>
                <a:ea typeface="Comfortaa"/>
                <a:cs typeface="Comfortaa"/>
                <a:sym typeface="Comfortaa"/>
              </a:rPr>
              <a:t>Data management</a:t>
            </a:r>
            <a:endParaRPr sz="1300">
              <a:solidFill>
                <a:srgbClr val="3B8D6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6" name="Google Shape;166;p18"/>
          <p:cNvSpPr txBox="1"/>
          <p:nvPr/>
        </p:nvSpPr>
        <p:spPr>
          <a:xfrm>
            <a:off x="3657992" y="4336298"/>
            <a:ext cx="18282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B8D61"/>
                </a:solidFill>
                <a:latin typeface="Comfortaa"/>
                <a:ea typeface="Comfortaa"/>
                <a:cs typeface="Comfortaa"/>
                <a:sym typeface="Comfortaa"/>
              </a:rPr>
              <a:t>Seeds</a:t>
            </a:r>
            <a:endParaRPr sz="1300">
              <a:solidFill>
                <a:srgbClr val="3B8D6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7" name="Google Shape;167;p18"/>
          <p:cNvSpPr txBox="1"/>
          <p:nvPr/>
        </p:nvSpPr>
        <p:spPr>
          <a:xfrm>
            <a:off x="5486839" y="4336298"/>
            <a:ext cx="18282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B8D61"/>
                </a:solidFill>
                <a:latin typeface="Comfortaa"/>
                <a:ea typeface="Comfortaa"/>
                <a:cs typeface="Comfortaa"/>
                <a:sym typeface="Comfortaa"/>
              </a:rPr>
              <a:t>Machinery</a:t>
            </a:r>
            <a:endParaRPr sz="1300">
              <a:solidFill>
                <a:srgbClr val="3B8D6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8" name="Google Shape;16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2664" y="3100075"/>
            <a:ext cx="1274413" cy="135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63756" y="3100075"/>
            <a:ext cx="1274413" cy="135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06002" y="3099988"/>
            <a:ext cx="1274413" cy="1357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8"/>
          <p:cNvSpPr txBox="1"/>
          <p:nvPr/>
        </p:nvSpPr>
        <p:spPr>
          <a:xfrm>
            <a:off x="14031" y="4336298"/>
            <a:ext cx="1814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B8D61"/>
                </a:solidFill>
                <a:latin typeface="Comfortaa"/>
                <a:ea typeface="Comfortaa"/>
                <a:cs typeface="Comfortaa"/>
                <a:sym typeface="Comfortaa"/>
              </a:rPr>
              <a:t>Farm consultancy</a:t>
            </a:r>
            <a:endParaRPr sz="1300">
              <a:solidFill>
                <a:srgbClr val="3B8D6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2" name="Google Shape;172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6427" y="3099988"/>
            <a:ext cx="1274413" cy="1357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 txBox="1"/>
          <p:nvPr/>
        </p:nvSpPr>
        <p:spPr>
          <a:xfrm>
            <a:off x="7315714" y="4336223"/>
            <a:ext cx="18282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B8D61"/>
                </a:solidFill>
                <a:latin typeface="Comfortaa"/>
                <a:ea typeface="Comfortaa"/>
                <a:cs typeface="Comfortaa"/>
                <a:sym typeface="Comfortaa"/>
              </a:rPr>
              <a:t>Marketing</a:t>
            </a:r>
            <a:endParaRPr sz="1300">
              <a:solidFill>
                <a:srgbClr val="3B8D6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4" name="Google Shape;174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92631" y="3100000"/>
            <a:ext cx="1274413" cy="1357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 p14:dur="6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9"/>
          <p:cNvSpPr/>
          <p:nvPr/>
        </p:nvSpPr>
        <p:spPr>
          <a:xfrm>
            <a:off x="-25" y="-100"/>
            <a:ext cx="2998800" cy="14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19"/>
          <p:cNvPicPr preferRelativeResize="0"/>
          <p:nvPr/>
        </p:nvPicPr>
        <p:blipFill rotWithShape="1">
          <a:blip r:embed="rId4">
            <a:alphaModFix/>
          </a:blip>
          <a:srcRect b="12896" l="0" r="0" t="12903"/>
          <a:stretch/>
        </p:blipFill>
        <p:spPr>
          <a:xfrm>
            <a:off x="3072700" y="-100"/>
            <a:ext cx="2998698" cy="154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/>
          <p:nvPr/>
        </p:nvSpPr>
        <p:spPr>
          <a:xfrm>
            <a:off x="1044900" y="512000"/>
            <a:ext cx="27354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182" name="Google Shape;182;p19"/>
          <p:cNvSpPr/>
          <p:nvPr/>
        </p:nvSpPr>
        <p:spPr>
          <a:xfrm>
            <a:off x="1121100" y="435800"/>
            <a:ext cx="17685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Farm</a:t>
            </a:r>
            <a:endParaRPr b="1" sz="1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Consultancy</a:t>
            </a:r>
            <a:endParaRPr b="1" sz="1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3" name="Google Shape;183;p19"/>
          <p:cNvSpPr/>
          <p:nvPr/>
        </p:nvSpPr>
        <p:spPr>
          <a:xfrm>
            <a:off x="0" y="512000"/>
            <a:ext cx="1044900" cy="10287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9"/>
          <p:cNvSpPr/>
          <p:nvPr/>
        </p:nvSpPr>
        <p:spPr>
          <a:xfrm>
            <a:off x="76200" y="435800"/>
            <a:ext cx="1044900" cy="10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900" y="759850"/>
            <a:ext cx="759476" cy="41804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9"/>
          <p:cNvSpPr txBox="1"/>
          <p:nvPr/>
        </p:nvSpPr>
        <p:spPr>
          <a:xfrm>
            <a:off x="0" y="1818725"/>
            <a:ext cx="45456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Boost your productivity.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88" name="Google Shape;188;p19"/>
          <p:cNvPicPr preferRelativeResize="0"/>
          <p:nvPr/>
        </p:nvPicPr>
        <p:blipFill rotWithShape="1">
          <a:blip r:embed="rId6">
            <a:alphaModFix/>
          </a:blip>
          <a:srcRect b="23189" l="0" r="0" t="23194"/>
          <a:stretch/>
        </p:blipFill>
        <p:spPr>
          <a:xfrm>
            <a:off x="6145316" y="0"/>
            <a:ext cx="2998690" cy="154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/>
          <p:nvPr/>
        </p:nvSpPr>
        <p:spPr>
          <a:xfrm>
            <a:off x="0" y="1464500"/>
            <a:ext cx="9144000" cy="762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9"/>
          <p:cNvSpPr/>
          <p:nvPr/>
        </p:nvSpPr>
        <p:spPr>
          <a:xfrm>
            <a:off x="2998675" y="-100"/>
            <a:ext cx="74100" cy="15408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9"/>
          <p:cNvSpPr/>
          <p:nvPr/>
        </p:nvSpPr>
        <p:spPr>
          <a:xfrm>
            <a:off x="6071350" y="-100"/>
            <a:ext cx="74100" cy="15408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9"/>
          <p:cNvSpPr/>
          <p:nvPr/>
        </p:nvSpPr>
        <p:spPr>
          <a:xfrm>
            <a:off x="1360510" y="2803526"/>
            <a:ext cx="316200" cy="33000"/>
          </a:xfrm>
          <a:prstGeom prst="roundRect">
            <a:avLst>
              <a:gd fmla="val 50000" name="adj"/>
            </a:avLst>
          </a:prstGeom>
          <a:solidFill>
            <a:srgbClr val="0B71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3" name="Google Shape;193;p19"/>
          <p:cNvGrpSpPr/>
          <p:nvPr/>
        </p:nvGrpSpPr>
        <p:grpSpPr>
          <a:xfrm>
            <a:off x="338194" y="2532354"/>
            <a:ext cx="1172022" cy="1028717"/>
            <a:chOff x="519878" y="1948510"/>
            <a:chExt cx="1310400" cy="1150175"/>
          </a:xfrm>
        </p:grpSpPr>
        <p:sp>
          <p:nvSpPr>
            <p:cNvPr id="194" name="Google Shape;194;p19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9"/>
            <p:cNvSpPr txBox="1"/>
            <p:nvPr/>
          </p:nvSpPr>
          <p:spPr>
            <a:xfrm>
              <a:off x="956697" y="2109685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6" name="Google Shape;196;p19"/>
            <p:cNvSpPr txBox="1"/>
            <p:nvPr/>
          </p:nvSpPr>
          <p:spPr>
            <a:xfrm>
              <a:off x="519878" y="2652285"/>
              <a:ext cx="1310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B7140"/>
                  </a:solidFill>
                  <a:latin typeface="Comfortaa"/>
                  <a:ea typeface="Comfortaa"/>
                  <a:cs typeface="Comfortaa"/>
                  <a:sym typeface="Comfortaa"/>
                </a:rPr>
                <a:t>Soil</a:t>
              </a:r>
              <a:endParaRPr b="1" sz="1000">
                <a:solidFill>
                  <a:srgbClr val="0B7140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B7140"/>
                  </a:solidFill>
                  <a:latin typeface="Comfortaa"/>
                  <a:ea typeface="Comfortaa"/>
                  <a:cs typeface="Comfortaa"/>
                  <a:sym typeface="Comfortaa"/>
                </a:rPr>
                <a:t>Management</a:t>
              </a:r>
              <a:endParaRPr b="1" sz="1000">
                <a:solidFill>
                  <a:srgbClr val="0B714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97" name="Google Shape;197;p19"/>
          <p:cNvGrpSpPr/>
          <p:nvPr/>
        </p:nvGrpSpPr>
        <p:grpSpPr>
          <a:xfrm>
            <a:off x="1526908" y="2532354"/>
            <a:ext cx="1172022" cy="1028717"/>
            <a:chOff x="1848940" y="1948510"/>
            <a:chExt cx="1310400" cy="1150175"/>
          </a:xfrm>
        </p:grpSpPr>
        <p:sp>
          <p:nvSpPr>
            <p:cNvPr id="198" name="Google Shape;198;p19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9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B7140"/>
                  </a:solidFill>
                  <a:latin typeface="Comfortaa"/>
                  <a:ea typeface="Comfortaa"/>
                  <a:cs typeface="Comfortaa"/>
                  <a:sym typeface="Comfortaa"/>
                </a:rPr>
                <a:t>Crop Management</a:t>
              </a:r>
              <a:endParaRPr b="1" sz="1000">
                <a:solidFill>
                  <a:srgbClr val="0B714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00" name="Google Shape;200;p19"/>
            <p:cNvSpPr txBox="1"/>
            <p:nvPr/>
          </p:nvSpPr>
          <p:spPr>
            <a:xfrm>
              <a:off x="2285740" y="2109685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1" name="Google Shape;201;p19"/>
          <p:cNvGrpSpPr/>
          <p:nvPr/>
        </p:nvGrpSpPr>
        <p:grpSpPr>
          <a:xfrm>
            <a:off x="2715650" y="2532354"/>
            <a:ext cx="1216295" cy="1028717"/>
            <a:chOff x="3178034" y="1948510"/>
            <a:chExt cx="1359900" cy="1150175"/>
          </a:xfrm>
        </p:grpSpPr>
        <p:sp>
          <p:nvSpPr>
            <p:cNvPr id="202" name="Google Shape;202;p19"/>
            <p:cNvSpPr/>
            <p:nvPr/>
          </p:nvSpPr>
          <p:spPr>
            <a:xfrm>
              <a:off x="3560827" y="1948510"/>
              <a:ext cx="594300" cy="594300"/>
            </a:xfrm>
            <a:prstGeom prst="ellipse">
              <a:avLst/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9"/>
            <p:cNvSpPr txBox="1"/>
            <p:nvPr/>
          </p:nvSpPr>
          <p:spPr>
            <a:xfrm>
              <a:off x="3178034" y="2652285"/>
              <a:ext cx="13599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858585"/>
                  </a:solidFill>
                  <a:latin typeface="Comfortaa"/>
                  <a:ea typeface="Comfortaa"/>
                  <a:cs typeface="Comfortaa"/>
                  <a:sym typeface="Comfortaa"/>
                </a:rPr>
                <a:t>Cultivation</a:t>
              </a:r>
              <a:endParaRPr b="1" sz="1000">
                <a:solidFill>
                  <a:srgbClr val="858585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858585"/>
                  </a:solidFill>
                  <a:latin typeface="Comfortaa"/>
                  <a:ea typeface="Comfortaa"/>
                  <a:cs typeface="Comfortaa"/>
                  <a:sym typeface="Comfortaa"/>
                </a:rPr>
                <a:t>Management</a:t>
              </a:r>
              <a:endParaRPr b="1" sz="1000">
                <a:solidFill>
                  <a:srgbClr val="858585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04" name="Google Shape;204;p19"/>
            <p:cNvSpPr txBox="1"/>
            <p:nvPr/>
          </p:nvSpPr>
          <p:spPr>
            <a:xfrm>
              <a:off x="3639577" y="2109685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5" name="Google Shape;205;p19"/>
          <p:cNvGrpSpPr/>
          <p:nvPr/>
        </p:nvGrpSpPr>
        <p:grpSpPr>
          <a:xfrm>
            <a:off x="3949578" y="2532354"/>
            <a:ext cx="1172022" cy="1028717"/>
            <a:chOff x="4557650" y="1948510"/>
            <a:chExt cx="1310400" cy="1150175"/>
          </a:xfrm>
        </p:grpSpPr>
        <p:sp>
          <p:nvSpPr>
            <p:cNvPr id="206" name="Google Shape;206;p19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9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858585"/>
                  </a:solidFill>
                  <a:latin typeface="Comfortaa"/>
                  <a:ea typeface="Comfortaa"/>
                  <a:cs typeface="Comfortaa"/>
                  <a:sym typeface="Comfortaa"/>
                </a:rPr>
                <a:t>Seed Management</a:t>
              </a:r>
              <a:endParaRPr b="1" sz="1000">
                <a:solidFill>
                  <a:srgbClr val="858585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08" name="Google Shape;208;p19"/>
            <p:cNvSpPr txBox="1"/>
            <p:nvPr/>
          </p:nvSpPr>
          <p:spPr>
            <a:xfrm>
              <a:off x="4994453" y="2109685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9" name="Google Shape;209;p19"/>
          <p:cNvGrpSpPr/>
          <p:nvPr/>
        </p:nvGrpSpPr>
        <p:grpSpPr>
          <a:xfrm>
            <a:off x="5139264" y="2532354"/>
            <a:ext cx="1216295" cy="1028717"/>
            <a:chOff x="5887800" y="1948510"/>
            <a:chExt cx="1359900" cy="1150175"/>
          </a:xfrm>
        </p:grpSpPr>
        <p:sp>
          <p:nvSpPr>
            <p:cNvPr id="210" name="Google Shape;210;p19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9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858585"/>
                  </a:solidFill>
                  <a:latin typeface="Comfortaa"/>
                  <a:ea typeface="Comfortaa"/>
                  <a:cs typeface="Comfortaa"/>
                  <a:sym typeface="Comfortaa"/>
                </a:rPr>
                <a:t>Fertilizer</a:t>
              </a:r>
              <a:endParaRPr b="1" sz="1000">
                <a:solidFill>
                  <a:srgbClr val="858585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858585"/>
                  </a:solidFill>
                  <a:latin typeface="Comfortaa"/>
                  <a:ea typeface="Comfortaa"/>
                  <a:cs typeface="Comfortaa"/>
                  <a:sym typeface="Comfortaa"/>
                </a:rPr>
                <a:t>Plans</a:t>
              </a:r>
              <a:endParaRPr b="1" sz="1000">
                <a:solidFill>
                  <a:srgbClr val="858585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12" name="Google Shape;212;p19"/>
            <p:cNvSpPr txBox="1"/>
            <p:nvPr/>
          </p:nvSpPr>
          <p:spPr>
            <a:xfrm>
              <a:off x="6349356" y="2109685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3" name="Google Shape;213;p19"/>
          <p:cNvGrpSpPr/>
          <p:nvPr/>
        </p:nvGrpSpPr>
        <p:grpSpPr>
          <a:xfrm>
            <a:off x="6370327" y="2532354"/>
            <a:ext cx="1216295" cy="1028717"/>
            <a:chOff x="7264213" y="1948510"/>
            <a:chExt cx="1359900" cy="1150175"/>
          </a:xfrm>
        </p:grpSpPr>
        <p:sp>
          <p:nvSpPr>
            <p:cNvPr id="214" name="Google Shape;214;p19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9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E69138"/>
                  </a:solidFill>
                  <a:latin typeface="Comfortaa"/>
                  <a:ea typeface="Comfortaa"/>
                  <a:cs typeface="Comfortaa"/>
                  <a:sym typeface="Comfortaa"/>
                </a:rPr>
                <a:t>Spraying</a:t>
              </a:r>
              <a:endParaRPr b="1" sz="1000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E69138"/>
                  </a:solidFill>
                  <a:latin typeface="Comfortaa"/>
                  <a:ea typeface="Comfortaa"/>
                  <a:cs typeface="Comfortaa"/>
                  <a:sym typeface="Comfortaa"/>
                </a:rPr>
                <a:t>Plans</a:t>
              </a:r>
              <a:endParaRPr b="1" sz="1000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16" name="Google Shape;216;p19"/>
            <p:cNvSpPr txBox="1"/>
            <p:nvPr/>
          </p:nvSpPr>
          <p:spPr>
            <a:xfrm>
              <a:off x="7725768" y="2109685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17" name="Google Shape;217;p19"/>
          <p:cNvSpPr/>
          <p:nvPr/>
        </p:nvSpPr>
        <p:spPr>
          <a:xfrm>
            <a:off x="2560275" y="2803526"/>
            <a:ext cx="316200" cy="33000"/>
          </a:xfrm>
          <a:prstGeom prst="roundRect">
            <a:avLst>
              <a:gd fmla="val 50000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9"/>
          <p:cNvSpPr/>
          <p:nvPr/>
        </p:nvSpPr>
        <p:spPr>
          <a:xfrm>
            <a:off x="3771599" y="2803526"/>
            <a:ext cx="316200" cy="33000"/>
          </a:xfrm>
          <a:prstGeom prst="roundRect">
            <a:avLst>
              <a:gd fmla="val 50000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9"/>
          <p:cNvSpPr/>
          <p:nvPr/>
        </p:nvSpPr>
        <p:spPr>
          <a:xfrm>
            <a:off x="4983382" y="2803526"/>
            <a:ext cx="316200" cy="33000"/>
          </a:xfrm>
          <a:prstGeom prst="roundRect">
            <a:avLst>
              <a:gd fmla="val 50000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9"/>
          <p:cNvSpPr/>
          <p:nvPr/>
        </p:nvSpPr>
        <p:spPr>
          <a:xfrm>
            <a:off x="6204813" y="2803526"/>
            <a:ext cx="316200" cy="33000"/>
          </a:xfrm>
          <a:prstGeom prst="roundRect">
            <a:avLst>
              <a:gd fmla="val 50000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9"/>
          <p:cNvGrpSpPr/>
          <p:nvPr/>
        </p:nvGrpSpPr>
        <p:grpSpPr>
          <a:xfrm>
            <a:off x="7589527" y="2532354"/>
            <a:ext cx="1216295" cy="1028717"/>
            <a:chOff x="7264213" y="1948510"/>
            <a:chExt cx="1359900" cy="1150175"/>
          </a:xfrm>
        </p:grpSpPr>
        <p:sp>
          <p:nvSpPr>
            <p:cNvPr id="222" name="Google Shape;222;p19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9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E69138"/>
                  </a:solidFill>
                  <a:latin typeface="Comfortaa"/>
                  <a:ea typeface="Comfortaa"/>
                  <a:cs typeface="Comfortaa"/>
                  <a:sym typeface="Comfortaa"/>
                </a:rPr>
                <a:t>Weed</a:t>
              </a:r>
              <a:endParaRPr b="1" sz="1000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E69138"/>
                  </a:solidFill>
                  <a:latin typeface="Comfortaa"/>
                  <a:ea typeface="Comfortaa"/>
                  <a:cs typeface="Comfortaa"/>
                  <a:sym typeface="Comfortaa"/>
                </a:rPr>
                <a:t>Management</a:t>
              </a:r>
              <a:endParaRPr b="1" sz="1000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24" name="Google Shape;224;p19"/>
            <p:cNvSpPr txBox="1"/>
            <p:nvPr/>
          </p:nvSpPr>
          <p:spPr>
            <a:xfrm>
              <a:off x="7725768" y="2109685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7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25" name="Google Shape;225;p19"/>
          <p:cNvSpPr/>
          <p:nvPr/>
        </p:nvSpPr>
        <p:spPr>
          <a:xfrm>
            <a:off x="7424013" y="2803526"/>
            <a:ext cx="316200" cy="33000"/>
          </a:xfrm>
          <a:prstGeom prst="roundRect">
            <a:avLst>
              <a:gd fmla="val 50000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9"/>
          <p:cNvSpPr/>
          <p:nvPr/>
        </p:nvSpPr>
        <p:spPr>
          <a:xfrm>
            <a:off x="1970097" y="4080426"/>
            <a:ext cx="316200" cy="33000"/>
          </a:xfrm>
          <a:prstGeom prst="roundRect">
            <a:avLst>
              <a:gd fmla="val 50000" name="adj"/>
            </a:avLst>
          </a:prstGeom>
          <a:solidFill>
            <a:srgbClr val="0B71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7" name="Google Shape;227;p19"/>
          <p:cNvGrpSpPr/>
          <p:nvPr/>
        </p:nvGrpSpPr>
        <p:grpSpPr>
          <a:xfrm>
            <a:off x="947782" y="3809254"/>
            <a:ext cx="1172022" cy="1028717"/>
            <a:chOff x="519878" y="1948510"/>
            <a:chExt cx="1310400" cy="1150175"/>
          </a:xfrm>
        </p:grpSpPr>
        <p:sp>
          <p:nvSpPr>
            <p:cNvPr id="228" name="Google Shape;228;p19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9"/>
            <p:cNvSpPr txBox="1"/>
            <p:nvPr/>
          </p:nvSpPr>
          <p:spPr>
            <a:xfrm>
              <a:off x="956697" y="2109685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8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0" name="Google Shape;230;p19"/>
            <p:cNvSpPr txBox="1"/>
            <p:nvPr/>
          </p:nvSpPr>
          <p:spPr>
            <a:xfrm>
              <a:off x="519878" y="2652285"/>
              <a:ext cx="1310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B7140"/>
                  </a:solidFill>
                  <a:latin typeface="Comfortaa"/>
                  <a:ea typeface="Comfortaa"/>
                  <a:cs typeface="Comfortaa"/>
                  <a:sym typeface="Comfortaa"/>
                </a:rPr>
                <a:t>Irrigation</a:t>
              </a:r>
              <a:endParaRPr b="1" sz="1000">
                <a:solidFill>
                  <a:srgbClr val="0B7140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B7140"/>
                  </a:solidFill>
                  <a:latin typeface="Comfortaa"/>
                  <a:ea typeface="Comfortaa"/>
                  <a:cs typeface="Comfortaa"/>
                  <a:sym typeface="Comfortaa"/>
                </a:rPr>
                <a:t>Management</a:t>
              </a:r>
              <a:endParaRPr b="1" sz="1000">
                <a:solidFill>
                  <a:srgbClr val="0B714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31" name="Google Shape;231;p19"/>
          <p:cNvGrpSpPr/>
          <p:nvPr/>
        </p:nvGrpSpPr>
        <p:grpSpPr>
          <a:xfrm>
            <a:off x="2136495" y="3809254"/>
            <a:ext cx="1172022" cy="1028717"/>
            <a:chOff x="1848940" y="1948510"/>
            <a:chExt cx="1310400" cy="1150175"/>
          </a:xfrm>
        </p:grpSpPr>
        <p:sp>
          <p:nvSpPr>
            <p:cNvPr id="232" name="Google Shape;232;p19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9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B7140"/>
                  </a:solidFill>
                  <a:latin typeface="Comfortaa"/>
                  <a:ea typeface="Comfortaa"/>
                  <a:cs typeface="Comfortaa"/>
                  <a:sym typeface="Comfortaa"/>
                </a:rPr>
                <a:t>Machinery</a:t>
              </a:r>
              <a:endParaRPr b="1" sz="1000">
                <a:solidFill>
                  <a:srgbClr val="0B7140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B7140"/>
                  </a:solidFill>
                  <a:latin typeface="Comfortaa"/>
                  <a:ea typeface="Comfortaa"/>
                  <a:cs typeface="Comfortaa"/>
                  <a:sym typeface="Comfortaa"/>
                </a:rPr>
                <a:t>Management</a:t>
              </a:r>
              <a:endParaRPr b="1" sz="1000">
                <a:solidFill>
                  <a:srgbClr val="0B714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34" name="Google Shape;234;p19"/>
            <p:cNvSpPr txBox="1"/>
            <p:nvPr/>
          </p:nvSpPr>
          <p:spPr>
            <a:xfrm>
              <a:off x="2285740" y="2109685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9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5" name="Google Shape;235;p19"/>
          <p:cNvGrpSpPr/>
          <p:nvPr/>
        </p:nvGrpSpPr>
        <p:grpSpPr>
          <a:xfrm>
            <a:off x="3325237" y="3809254"/>
            <a:ext cx="1216295" cy="1028717"/>
            <a:chOff x="3178034" y="1948510"/>
            <a:chExt cx="1359900" cy="1150175"/>
          </a:xfrm>
        </p:grpSpPr>
        <p:sp>
          <p:nvSpPr>
            <p:cNvPr id="236" name="Google Shape;236;p19"/>
            <p:cNvSpPr/>
            <p:nvPr/>
          </p:nvSpPr>
          <p:spPr>
            <a:xfrm>
              <a:off x="3560827" y="1948510"/>
              <a:ext cx="594300" cy="594300"/>
            </a:xfrm>
            <a:prstGeom prst="ellipse">
              <a:avLst/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9"/>
            <p:cNvSpPr txBox="1"/>
            <p:nvPr/>
          </p:nvSpPr>
          <p:spPr>
            <a:xfrm>
              <a:off x="3178034" y="2652285"/>
              <a:ext cx="13599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858585"/>
                  </a:solidFill>
                  <a:latin typeface="Comfortaa"/>
                  <a:ea typeface="Comfortaa"/>
                  <a:cs typeface="Comfortaa"/>
                  <a:sym typeface="Comfortaa"/>
                </a:rPr>
                <a:t>Harvest</a:t>
              </a:r>
              <a:endParaRPr b="1" sz="1000">
                <a:solidFill>
                  <a:srgbClr val="858585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858585"/>
                  </a:solidFill>
                  <a:latin typeface="Comfortaa"/>
                  <a:ea typeface="Comfortaa"/>
                  <a:cs typeface="Comfortaa"/>
                  <a:sym typeface="Comfortaa"/>
                </a:rPr>
                <a:t>Management</a:t>
              </a:r>
              <a:endParaRPr b="1" sz="1000">
                <a:solidFill>
                  <a:srgbClr val="858585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38" name="Google Shape;238;p19"/>
            <p:cNvSpPr txBox="1"/>
            <p:nvPr/>
          </p:nvSpPr>
          <p:spPr>
            <a:xfrm>
              <a:off x="3639577" y="2109685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10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9" name="Google Shape;239;p19"/>
          <p:cNvGrpSpPr/>
          <p:nvPr/>
        </p:nvGrpSpPr>
        <p:grpSpPr>
          <a:xfrm>
            <a:off x="4559165" y="3809254"/>
            <a:ext cx="1172022" cy="1028717"/>
            <a:chOff x="4557650" y="1948510"/>
            <a:chExt cx="1310400" cy="1150175"/>
          </a:xfrm>
        </p:grpSpPr>
        <p:sp>
          <p:nvSpPr>
            <p:cNvPr id="240" name="Google Shape;240;p19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9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858585"/>
                  </a:solidFill>
                  <a:latin typeface="Comfortaa"/>
                  <a:ea typeface="Comfortaa"/>
                  <a:cs typeface="Comfortaa"/>
                  <a:sym typeface="Comfortaa"/>
                </a:rPr>
                <a:t>Storage</a:t>
              </a:r>
              <a:endParaRPr b="1" sz="1000">
                <a:solidFill>
                  <a:srgbClr val="858585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858585"/>
                  </a:solidFill>
                  <a:latin typeface="Comfortaa"/>
                  <a:ea typeface="Comfortaa"/>
                  <a:cs typeface="Comfortaa"/>
                  <a:sym typeface="Comfortaa"/>
                </a:rPr>
                <a:t>Management</a:t>
              </a:r>
              <a:endParaRPr b="1" sz="1000">
                <a:solidFill>
                  <a:srgbClr val="858585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42" name="Google Shape;242;p19"/>
            <p:cNvSpPr txBox="1"/>
            <p:nvPr/>
          </p:nvSpPr>
          <p:spPr>
            <a:xfrm>
              <a:off x="4994453" y="2109685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11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3" name="Google Shape;243;p19"/>
          <p:cNvGrpSpPr/>
          <p:nvPr/>
        </p:nvGrpSpPr>
        <p:grpSpPr>
          <a:xfrm>
            <a:off x="5748852" y="3809254"/>
            <a:ext cx="1216295" cy="1028717"/>
            <a:chOff x="5887800" y="1948510"/>
            <a:chExt cx="1359900" cy="1150175"/>
          </a:xfrm>
        </p:grpSpPr>
        <p:sp>
          <p:nvSpPr>
            <p:cNvPr id="244" name="Google Shape;244;p19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9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E69138"/>
                  </a:solidFill>
                  <a:latin typeface="Comfortaa"/>
                  <a:ea typeface="Comfortaa"/>
                  <a:cs typeface="Comfortaa"/>
                  <a:sym typeface="Comfortaa"/>
                </a:rPr>
                <a:t>Training of</a:t>
              </a:r>
              <a:endParaRPr b="1" sz="1000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E69138"/>
                  </a:solidFill>
                  <a:latin typeface="Comfortaa"/>
                  <a:ea typeface="Comfortaa"/>
                  <a:cs typeface="Comfortaa"/>
                  <a:sym typeface="Comfortaa"/>
                </a:rPr>
                <a:t>Employees</a:t>
              </a:r>
              <a:endParaRPr b="1" sz="1000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46" name="Google Shape;246;p19"/>
            <p:cNvSpPr txBox="1"/>
            <p:nvPr/>
          </p:nvSpPr>
          <p:spPr>
            <a:xfrm>
              <a:off x="6349356" y="2109685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12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7" name="Google Shape;247;p19"/>
          <p:cNvGrpSpPr/>
          <p:nvPr/>
        </p:nvGrpSpPr>
        <p:grpSpPr>
          <a:xfrm>
            <a:off x="6979915" y="3809254"/>
            <a:ext cx="1216295" cy="1028717"/>
            <a:chOff x="7264213" y="1948510"/>
            <a:chExt cx="1359900" cy="1150175"/>
          </a:xfrm>
        </p:grpSpPr>
        <p:sp>
          <p:nvSpPr>
            <p:cNvPr id="248" name="Google Shape;248;p19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9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E69138"/>
                  </a:solidFill>
                  <a:latin typeface="Comfortaa"/>
                  <a:ea typeface="Comfortaa"/>
                  <a:cs typeface="Comfortaa"/>
                  <a:sym typeface="Comfortaa"/>
                </a:rPr>
                <a:t>Marketing of</a:t>
              </a:r>
              <a:endParaRPr b="1" sz="1000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E69138"/>
                  </a:solidFill>
                  <a:latin typeface="Comfortaa"/>
                  <a:ea typeface="Comfortaa"/>
                  <a:cs typeface="Comfortaa"/>
                  <a:sym typeface="Comfortaa"/>
                </a:rPr>
                <a:t>Products</a:t>
              </a:r>
              <a:endParaRPr b="1" sz="1000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50" name="Google Shape;250;p19"/>
            <p:cNvSpPr txBox="1"/>
            <p:nvPr/>
          </p:nvSpPr>
          <p:spPr>
            <a:xfrm>
              <a:off x="7725768" y="2109685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13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1" name="Google Shape;251;p19"/>
          <p:cNvSpPr/>
          <p:nvPr/>
        </p:nvSpPr>
        <p:spPr>
          <a:xfrm>
            <a:off x="3169862" y="4080426"/>
            <a:ext cx="316200" cy="33000"/>
          </a:xfrm>
          <a:prstGeom prst="roundRect">
            <a:avLst>
              <a:gd fmla="val 50000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9"/>
          <p:cNvSpPr/>
          <p:nvPr/>
        </p:nvSpPr>
        <p:spPr>
          <a:xfrm>
            <a:off x="4381187" y="4080426"/>
            <a:ext cx="316200" cy="33000"/>
          </a:xfrm>
          <a:prstGeom prst="roundRect">
            <a:avLst>
              <a:gd fmla="val 50000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9"/>
          <p:cNvSpPr/>
          <p:nvPr/>
        </p:nvSpPr>
        <p:spPr>
          <a:xfrm>
            <a:off x="5592970" y="4080426"/>
            <a:ext cx="316200" cy="33000"/>
          </a:xfrm>
          <a:prstGeom prst="roundRect">
            <a:avLst>
              <a:gd fmla="val 50000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9"/>
          <p:cNvSpPr/>
          <p:nvPr/>
        </p:nvSpPr>
        <p:spPr>
          <a:xfrm>
            <a:off x="6814401" y="4080426"/>
            <a:ext cx="316200" cy="33000"/>
          </a:xfrm>
          <a:prstGeom prst="roundRect">
            <a:avLst>
              <a:gd fmla="val 50000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med" p14:dur="600">
        <p14:prism dir="l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1541572"/>
            <a:ext cx="2998803" cy="213597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0"/>
          <p:cNvSpPr/>
          <p:nvPr/>
        </p:nvSpPr>
        <p:spPr>
          <a:xfrm>
            <a:off x="-25" y="-100"/>
            <a:ext cx="2998800" cy="14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0"/>
          <p:cNvSpPr/>
          <p:nvPr/>
        </p:nvSpPr>
        <p:spPr>
          <a:xfrm>
            <a:off x="1044900" y="512000"/>
            <a:ext cx="27354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262" name="Google Shape;262;p20"/>
          <p:cNvSpPr/>
          <p:nvPr/>
        </p:nvSpPr>
        <p:spPr>
          <a:xfrm>
            <a:off x="1121100" y="435800"/>
            <a:ext cx="18777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Data</a:t>
            </a:r>
            <a:endParaRPr b="1" sz="1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Management</a:t>
            </a:r>
            <a:endParaRPr b="1" sz="1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3" name="Google Shape;263;p20"/>
          <p:cNvSpPr/>
          <p:nvPr/>
        </p:nvSpPr>
        <p:spPr>
          <a:xfrm>
            <a:off x="0" y="512000"/>
            <a:ext cx="1044900" cy="10287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0"/>
          <p:cNvSpPr/>
          <p:nvPr/>
        </p:nvSpPr>
        <p:spPr>
          <a:xfrm>
            <a:off x="76200" y="435800"/>
            <a:ext cx="1044900" cy="10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900" y="759850"/>
            <a:ext cx="759476" cy="41804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0"/>
          <p:cNvSpPr txBox="1"/>
          <p:nvPr/>
        </p:nvSpPr>
        <p:spPr>
          <a:xfrm>
            <a:off x="3312675" y="435800"/>
            <a:ext cx="4545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P</a:t>
            </a:r>
            <a:r>
              <a:rPr b="1" lang="en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utting the power in your hands.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268" name="Google Shape;268;p20"/>
          <p:cNvSpPr/>
          <p:nvPr/>
        </p:nvSpPr>
        <p:spPr>
          <a:xfrm>
            <a:off x="0" y="1464500"/>
            <a:ext cx="2998800" cy="762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0"/>
          <p:cNvSpPr/>
          <p:nvPr/>
        </p:nvSpPr>
        <p:spPr>
          <a:xfrm>
            <a:off x="2998675" y="-100"/>
            <a:ext cx="74100" cy="51435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0"/>
          <p:cNvSpPr/>
          <p:nvPr/>
        </p:nvSpPr>
        <p:spPr>
          <a:xfrm>
            <a:off x="4829975" y="1654767"/>
            <a:ext cx="2540100" cy="2540100"/>
          </a:xfrm>
          <a:prstGeom prst="donut">
            <a:avLst>
              <a:gd fmla="val 16067" name="adj"/>
            </a:avLst>
          </a:prstGeom>
          <a:solidFill>
            <a:srgbClr val="000000">
              <a:alpha val="10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1" name="Google Shape;271;p20"/>
          <p:cNvGrpSpPr/>
          <p:nvPr/>
        </p:nvGrpSpPr>
        <p:grpSpPr>
          <a:xfrm>
            <a:off x="6746525" y="1340725"/>
            <a:ext cx="1975001" cy="680372"/>
            <a:chOff x="5214050" y="851700"/>
            <a:chExt cx="1975001" cy="680372"/>
          </a:xfrm>
        </p:grpSpPr>
        <p:cxnSp>
          <p:nvCxnSpPr>
            <p:cNvPr id="272" name="Google Shape;272;p20"/>
            <p:cNvCxnSpPr/>
            <p:nvPr/>
          </p:nvCxnSpPr>
          <p:spPr>
            <a:xfrm flipH="1">
              <a:off x="5214050" y="1153772"/>
              <a:ext cx="273000" cy="378300"/>
            </a:xfrm>
            <a:prstGeom prst="straightConnector1">
              <a:avLst/>
            </a:prstGeom>
            <a:noFill/>
            <a:ln cap="flat" cmpd="sng" w="19050">
              <a:solidFill>
                <a:srgbClr val="085631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73" name="Google Shape;273;p20"/>
            <p:cNvSpPr txBox="1"/>
            <p:nvPr/>
          </p:nvSpPr>
          <p:spPr>
            <a:xfrm>
              <a:off x="5514151" y="851700"/>
              <a:ext cx="16749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505050"/>
                  </a:solidFill>
                  <a:latin typeface="Comfortaa"/>
                  <a:ea typeface="Comfortaa"/>
                  <a:cs typeface="Comfortaa"/>
                  <a:sym typeface="Comfortaa"/>
                </a:rPr>
                <a:t>Easy to use Farm</a:t>
              </a:r>
              <a:endParaRPr b="1" sz="1000">
                <a:solidFill>
                  <a:srgbClr val="505050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505050"/>
                  </a:solidFill>
                  <a:latin typeface="Comfortaa"/>
                  <a:ea typeface="Comfortaa"/>
                  <a:cs typeface="Comfortaa"/>
                  <a:sym typeface="Comfortaa"/>
                </a:rPr>
                <a:t>Management System</a:t>
              </a:r>
              <a:endParaRPr b="1" sz="1000">
                <a:solidFill>
                  <a:srgbClr val="50505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74" name="Google Shape;274;p20"/>
          <p:cNvGrpSpPr/>
          <p:nvPr/>
        </p:nvGrpSpPr>
        <p:grpSpPr>
          <a:xfrm>
            <a:off x="3634727" y="1340718"/>
            <a:ext cx="1805709" cy="680379"/>
            <a:chOff x="2102252" y="851693"/>
            <a:chExt cx="1805709" cy="680379"/>
          </a:xfrm>
        </p:grpSpPr>
        <p:cxnSp>
          <p:nvCxnSpPr>
            <p:cNvPr id="275" name="Google Shape;275;p20"/>
            <p:cNvCxnSpPr/>
            <p:nvPr/>
          </p:nvCxnSpPr>
          <p:spPr>
            <a:xfrm>
              <a:off x="3634961" y="1153772"/>
              <a:ext cx="273000" cy="378300"/>
            </a:xfrm>
            <a:prstGeom prst="straightConnector1">
              <a:avLst/>
            </a:prstGeom>
            <a:noFill/>
            <a:ln cap="flat" cmpd="sng" w="19050">
              <a:solidFill>
                <a:srgbClr val="E69138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76" name="Google Shape;276;p20"/>
            <p:cNvSpPr txBox="1"/>
            <p:nvPr/>
          </p:nvSpPr>
          <p:spPr>
            <a:xfrm>
              <a:off x="2102252" y="851693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505050"/>
                  </a:solidFill>
                  <a:latin typeface="Comfortaa"/>
                  <a:ea typeface="Comfortaa"/>
                  <a:cs typeface="Comfortaa"/>
                  <a:sym typeface="Comfortaa"/>
                </a:rPr>
                <a:t>Unique satellite</a:t>
              </a:r>
              <a:endParaRPr b="1" sz="1000">
                <a:solidFill>
                  <a:srgbClr val="505050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505050"/>
                  </a:solidFill>
                  <a:latin typeface="Comfortaa"/>
                  <a:ea typeface="Comfortaa"/>
                  <a:cs typeface="Comfortaa"/>
                  <a:sym typeface="Comfortaa"/>
                </a:rPr>
                <a:t>imagery algorithms</a:t>
              </a:r>
              <a:endParaRPr b="1" sz="1000">
                <a:solidFill>
                  <a:srgbClr val="50505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77" name="Google Shape;277;p20"/>
          <p:cNvGrpSpPr/>
          <p:nvPr/>
        </p:nvGrpSpPr>
        <p:grpSpPr>
          <a:xfrm>
            <a:off x="7157950" y="3075199"/>
            <a:ext cx="1947079" cy="669600"/>
            <a:chOff x="5625475" y="2586174"/>
            <a:chExt cx="1947079" cy="669600"/>
          </a:xfrm>
        </p:grpSpPr>
        <p:cxnSp>
          <p:nvCxnSpPr>
            <p:cNvPr id="278" name="Google Shape;278;p20"/>
            <p:cNvCxnSpPr/>
            <p:nvPr/>
          </p:nvCxnSpPr>
          <p:spPr>
            <a:xfrm rot="10800000">
              <a:off x="5625475" y="2771675"/>
              <a:ext cx="442200" cy="153300"/>
            </a:xfrm>
            <a:prstGeom prst="straightConnector1">
              <a:avLst/>
            </a:prstGeom>
            <a:noFill/>
            <a:ln cap="flat" cmpd="sng" w="19050">
              <a:solidFill>
                <a:srgbClr val="0E9453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79" name="Google Shape;279;p20"/>
            <p:cNvSpPr txBox="1"/>
            <p:nvPr/>
          </p:nvSpPr>
          <p:spPr>
            <a:xfrm>
              <a:off x="6077354" y="2586174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505050"/>
                  </a:solidFill>
                  <a:latin typeface="Comfortaa"/>
                  <a:ea typeface="Comfortaa"/>
                  <a:cs typeface="Comfortaa"/>
                  <a:sym typeface="Comfortaa"/>
                </a:rPr>
                <a:t>Data visualisations</a:t>
              </a:r>
              <a:endParaRPr b="1" sz="1000">
                <a:solidFill>
                  <a:srgbClr val="50505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80" name="Google Shape;280;p20"/>
          <p:cNvGrpSpPr/>
          <p:nvPr/>
        </p:nvGrpSpPr>
        <p:grpSpPr>
          <a:xfrm>
            <a:off x="3086965" y="3060692"/>
            <a:ext cx="1955185" cy="669600"/>
            <a:chOff x="1554490" y="2571667"/>
            <a:chExt cx="1955185" cy="669600"/>
          </a:xfrm>
        </p:grpSpPr>
        <p:cxnSp>
          <p:nvCxnSpPr>
            <p:cNvPr id="281" name="Google Shape;281;p20"/>
            <p:cNvCxnSpPr/>
            <p:nvPr/>
          </p:nvCxnSpPr>
          <p:spPr>
            <a:xfrm flipH="1" rot="10800000">
              <a:off x="3059375" y="2771675"/>
              <a:ext cx="450300" cy="145200"/>
            </a:xfrm>
            <a:prstGeom prst="straightConnector1">
              <a:avLst/>
            </a:prstGeom>
            <a:noFill/>
            <a:ln cap="flat" cmpd="sng" w="19050">
              <a:solidFill>
                <a:srgbClr val="0E9453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82" name="Google Shape;282;p20"/>
            <p:cNvSpPr txBox="1"/>
            <p:nvPr/>
          </p:nvSpPr>
          <p:spPr>
            <a:xfrm>
              <a:off x="1554490" y="2571667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505050"/>
                  </a:solidFill>
                  <a:latin typeface="Comfortaa"/>
                  <a:ea typeface="Comfortaa"/>
                  <a:cs typeface="Comfortaa"/>
                  <a:sym typeface="Comfortaa"/>
                </a:rPr>
                <a:t>Management reports</a:t>
              </a:r>
              <a:endParaRPr b="1" sz="1000">
                <a:solidFill>
                  <a:srgbClr val="505050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50505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83" name="Google Shape;283;p20"/>
          <p:cNvGrpSpPr/>
          <p:nvPr/>
        </p:nvGrpSpPr>
        <p:grpSpPr>
          <a:xfrm>
            <a:off x="5340701" y="4030025"/>
            <a:ext cx="1495200" cy="1137936"/>
            <a:chOff x="3808226" y="3541000"/>
            <a:chExt cx="1495200" cy="1137936"/>
          </a:xfrm>
        </p:grpSpPr>
        <p:cxnSp>
          <p:nvCxnSpPr>
            <p:cNvPr id="284" name="Google Shape;284;p20"/>
            <p:cNvCxnSpPr/>
            <p:nvPr/>
          </p:nvCxnSpPr>
          <p:spPr>
            <a:xfrm rot="10800000">
              <a:off x="4563402" y="3541000"/>
              <a:ext cx="0" cy="489600"/>
            </a:xfrm>
            <a:prstGeom prst="straightConnector1">
              <a:avLst/>
            </a:prstGeom>
            <a:noFill/>
            <a:ln cap="flat" cmpd="sng" w="19050">
              <a:solidFill>
                <a:srgbClr val="085631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85" name="Google Shape;285;p20"/>
            <p:cNvSpPr txBox="1"/>
            <p:nvPr/>
          </p:nvSpPr>
          <p:spPr>
            <a:xfrm>
              <a:off x="3808226" y="4009336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505050"/>
                  </a:solidFill>
                  <a:latin typeface="Comfortaa"/>
                  <a:ea typeface="Comfortaa"/>
                  <a:cs typeface="Comfortaa"/>
                  <a:sym typeface="Comfortaa"/>
                </a:rPr>
                <a:t>Open source</a:t>
              </a:r>
              <a:endParaRPr b="1" sz="1000">
                <a:solidFill>
                  <a:srgbClr val="50505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286" name="Google Shape;286;p20"/>
          <p:cNvSpPr/>
          <p:nvPr/>
        </p:nvSpPr>
        <p:spPr>
          <a:xfrm rot="1800047">
            <a:off x="4752318" y="1575459"/>
            <a:ext cx="2690936" cy="2690936"/>
          </a:xfrm>
          <a:prstGeom prst="blockArc">
            <a:avLst>
              <a:gd fmla="val 14414370" name="adj1"/>
              <a:gd fmla="val 18998613" name="adj2"/>
              <a:gd fmla="val 8907" name="adj3"/>
            </a:avLst>
          </a:prstGeom>
          <a:solidFill>
            <a:srgbClr val="085631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0"/>
          <p:cNvSpPr/>
          <p:nvPr/>
        </p:nvSpPr>
        <p:spPr>
          <a:xfrm flipH="1" rot="-9000757">
            <a:off x="4758191" y="1573833"/>
            <a:ext cx="2690226" cy="2690226"/>
          </a:xfrm>
          <a:prstGeom prst="blockArc">
            <a:avLst>
              <a:gd fmla="val 20178804" name="adj1"/>
              <a:gd fmla="val 2623923" name="adj2"/>
              <a:gd fmla="val 8858" name="adj3"/>
            </a:avLst>
          </a:prstGeom>
          <a:solidFill>
            <a:srgbClr val="0E9453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0"/>
          <p:cNvSpPr txBox="1"/>
          <p:nvPr/>
        </p:nvSpPr>
        <p:spPr>
          <a:xfrm>
            <a:off x="5378259" y="2545485"/>
            <a:ext cx="14436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505050"/>
                </a:solidFill>
                <a:latin typeface="Comfortaa"/>
                <a:ea typeface="Comfortaa"/>
                <a:cs typeface="Comfortaa"/>
                <a:sym typeface="Comfortaa"/>
              </a:rPr>
              <a:t>Data</a:t>
            </a:r>
            <a:endParaRPr b="1" sz="1200">
              <a:solidFill>
                <a:srgbClr val="50505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505050"/>
                </a:solidFill>
                <a:latin typeface="Comfortaa"/>
                <a:ea typeface="Comfortaa"/>
                <a:cs typeface="Comfortaa"/>
                <a:sym typeface="Comfortaa"/>
              </a:rPr>
              <a:t>Management</a:t>
            </a:r>
            <a:endParaRPr b="1" sz="1200">
              <a:solidFill>
                <a:srgbClr val="50505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9" name="Google Shape;289;p20"/>
          <p:cNvSpPr/>
          <p:nvPr/>
        </p:nvSpPr>
        <p:spPr>
          <a:xfrm rot="-3781968">
            <a:off x="7089240" y="2347009"/>
            <a:ext cx="363191" cy="363191"/>
          </a:xfrm>
          <a:prstGeom prst="rtTriangle">
            <a:avLst/>
          </a:prstGeom>
          <a:solidFill>
            <a:srgbClr val="0856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0"/>
          <p:cNvSpPr/>
          <p:nvPr/>
        </p:nvSpPr>
        <p:spPr>
          <a:xfrm flipH="1" rot="-1800109">
            <a:off x="4747505" y="1571499"/>
            <a:ext cx="2696852" cy="2696852"/>
          </a:xfrm>
          <a:prstGeom prst="blockArc">
            <a:avLst>
              <a:gd fmla="val 14334136" name="adj1"/>
              <a:gd fmla="val 18854681" name="adj2"/>
              <a:gd fmla="val 8846" name="adj3"/>
            </a:avLst>
          </a:prstGeom>
          <a:solidFill>
            <a:srgbClr val="E69138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0"/>
          <p:cNvSpPr/>
          <p:nvPr/>
        </p:nvSpPr>
        <p:spPr>
          <a:xfrm rot="9000757">
            <a:off x="4739907" y="1576658"/>
            <a:ext cx="2690226" cy="2690226"/>
          </a:xfrm>
          <a:prstGeom prst="blockArc">
            <a:avLst>
              <a:gd fmla="val 20184517" name="adj1"/>
              <a:gd fmla="val 3007258" name="adj2"/>
              <a:gd fmla="val 9336" name="adj3"/>
            </a:avLst>
          </a:prstGeom>
          <a:solidFill>
            <a:srgbClr val="0E9453"/>
          </a:solidFill>
          <a:ln cap="flat" cmpd="sng" w="9525">
            <a:solidFill>
              <a:srgbClr val="0E9453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0"/>
          <p:cNvSpPr/>
          <p:nvPr/>
        </p:nvSpPr>
        <p:spPr>
          <a:xfrm flipH="1" rot="-9000757">
            <a:off x="4740003" y="1578183"/>
            <a:ext cx="2690226" cy="2690226"/>
          </a:xfrm>
          <a:prstGeom prst="blockArc">
            <a:avLst>
              <a:gd fmla="val 15738599" name="adj1"/>
              <a:gd fmla="val 20008131" name="adj2"/>
              <a:gd fmla="val 9063" name="adj3"/>
            </a:avLst>
          </a:prstGeom>
          <a:solidFill>
            <a:srgbClr val="085631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0"/>
          <p:cNvSpPr/>
          <p:nvPr/>
        </p:nvSpPr>
        <p:spPr>
          <a:xfrm rot="9240359">
            <a:off x="4745986" y="2346715"/>
            <a:ext cx="363469" cy="363469"/>
          </a:xfrm>
          <a:prstGeom prst="rtTriangle">
            <a:avLst/>
          </a:prstGeom>
          <a:solidFill>
            <a:srgbClr val="0E94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0"/>
          <p:cNvSpPr/>
          <p:nvPr/>
        </p:nvSpPr>
        <p:spPr>
          <a:xfrm rot="476150">
            <a:off x="6652433" y="3728225"/>
            <a:ext cx="362875" cy="362875"/>
          </a:xfrm>
          <a:prstGeom prst="rtTriangle">
            <a:avLst/>
          </a:prstGeom>
          <a:solidFill>
            <a:srgbClr val="0E94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0"/>
          <p:cNvSpPr/>
          <p:nvPr/>
        </p:nvSpPr>
        <p:spPr>
          <a:xfrm rot="4857950">
            <a:off x="5186198" y="3728176"/>
            <a:ext cx="363003" cy="363003"/>
          </a:xfrm>
          <a:prstGeom prst="rtTriangle">
            <a:avLst/>
          </a:prstGeom>
          <a:solidFill>
            <a:srgbClr val="0856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0"/>
          <p:cNvSpPr/>
          <p:nvPr/>
        </p:nvSpPr>
        <p:spPr>
          <a:xfrm rot="-8100000">
            <a:off x="5915190" y="1516418"/>
            <a:ext cx="363170" cy="36317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456577"/>
            <a:ext cx="2998800" cy="168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 p14:dur="6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"/>
          <p:cNvSpPr/>
          <p:nvPr/>
        </p:nvSpPr>
        <p:spPr>
          <a:xfrm flipH="1" rot="984884">
            <a:off x="5553378" y="3639030"/>
            <a:ext cx="1116820" cy="57901"/>
          </a:xfrm>
          <a:prstGeom prst="roundRect">
            <a:avLst>
              <a:gd fmla="val 50000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1"/>
          <p:cNvSpPr/>
          <p:nvPr/>
        </p:nvSpPr>
        <p:spPr>
          <a:xfrm rot="-984884">
            <a:off x="4526729" y="3639030"/>
            <a:ext cx="1116820" cy="57901"/>
          </a:xfrm>
          <a:prstGeom prst="roundRect">
            <a:avLst>
              <a:gd fmla="val 50000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1"/>
          <p:cNvSpPr/>
          <p:nvPr/>
        </p:nvSpPr>
        <p:spPr>
          <a:xfrm rot="-984884">
            <a:off x="6586992" y="3639030"/>
            <a:ext cx="1116820" cy="57901"/>
          </a:xfrm>
          <a:prstGeom prst="roundRect">
            <a:avLst>
              <a:gd fmla="val 50000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1"/>
          <p:cNvSpPr/>
          <p:nvPr/>
        </p:nvSpPr>
        <p:spPr>
          <a:xfrm flipH="1" rot="984884">
            <a:off x="3496084" y="3639030"/>
            <a:ext cx="1116820" cy="57901"/>
          </a:xfrm>
          <a:prstGeom prst="roundRect">
            <a:avLst>
              <a:gd fmla="val 50000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6" name="Google Shape;306;p21"/>
          <p:cNvGrpSpPr/>
          <p:nvPr/>
        </p:nvGrpSpPr>
        <p:grpSpPr>
          <a:xfrm>
            <a:off x="3718040" y="3699838"/>
            <a:ext cx="1712700" cy="1230715"/>
            <a:chOff x="4165140" y="2543425"/>
            <a:chExt cx="1712700" cy="1230715"/>
          </a:xfrm>
        </p:grpSpPr>
        <p:sp>
          <p:nvSpPr>
            <p:cNvPr id="307" name="Google Shape;307;p21"/>
            <p:cNvSpPr/>
            <p:nvPr/>
          </p:nvSpPr>
          <p:spPr>
            <a:xfrm rot="-1789476">
              <a:off x="4941257" y="2572699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4165140" y="307064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1"/>
            <p:cNvSpPr/>
            <p:nvPr/>
          </p:nvSpPr>
          <p:spPr>
            <a:xfrm>
              <a:off x="4976490" y="3005991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0" name="Google Shape;310;p21"/>
          <p:cNvGrpSpPr/>
          <p:nvPr/>
        </p:nvGrpSpPr>
        <p:grpSpPr>
          <a:xfrm>
            <a:off x="5768453" y="3699838"/>
            <a:ext cx="1712700" cy="1230715"/>
            <a:chOff x="6282830" y="2543425"/>
            <a:chExt cx="1712700" cy="1230715"/>
          </a:xfrm>
        </p:grpSpPr>
        <p:sp>
          <p:nvSpPr>
            <p:cNvPr id="311" name="Google Shape;311;p21"/>
            <p:cNvSpPr/>
            <p:nvPr/>
          </p:nvSpPr>
          <p:spPr>
            <a:xfrm rot="-1789476">
              <a:off x="7058947" y="2572699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1"/>
            <p:cNvSpPr/>
            <p:nvPr/>
          </p:nvSpPr>
          <p:spPr>
            <a:xfrm>
              <a:off x="6282830" y="307064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1"/>
            <p:cNvSpPr/>
            <p:nvPr/>
          </p:nvSpPr>
          <p:spPr>
            <a:xfrm>
              <a:off x="7094180" y="3005991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4" name="Google Shape;314;p21"/>
          <p:cNvSpPr txBox="1"/>
          <p:nvPr/>
        </p:nvSpPr>
        <p:spPr>
          <a:xfrm>
            <a:off x="5814352" y="4242208"/>
            <a:ext cx="1620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For the right market</a:t>
            </a:r>
            <a:endParaRPr sz="10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5" name="Google Shape;315;p21"/>
          <p:cNvSpPr txBox="1"/>
          <p:nvPr/>
        </p:nvSpPr>
        <p:spPr>
          <a:xfrm>
            <a:off x="3769856" y="4242208"/>
            <a:ext cx="1620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With the right fertilization</a:t>
            </a:r>
            <a:endParaRPr sz="10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16" name="Google Shape;316;p21"/>
          <p:cNvGrpSpPr/>
          <p:nvPr/>
        </p:nvGrpSpPr>
        <p:grpSpPr>
          <a:xfrm>
            <a:off x="4743595" y="2377982"/>
            <a:ext cx="1712700" cy="1246754"/>
            <a:chOff x="5201245" y="1221570"/>
            <a:chExt cx="1712700" cy="1246754"/>
          </a:xfrm>
        </p:grpSpPr>
        <p:sp>
          <p:nvSpPr>
            <p:cNvPr id="317" name="Google Shape;317;p21"/>
            <p:cNvSpPr/>
            <p:nvPr/>
          </p:nvSpPr>
          <p:spPr>
            <a:xfrm rot="-1789476">
              <a:off x="5977648" y="2278597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1"/>
            <p:cNvSpPr/>
            <p:nvPr/>
          </p:nvSpPr>
          <p:spPr>
            <a:xfrm>
              <a:off x="5201245" y="122157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1"/>
            <p:cNvSpPr/>
            <p:nvPr/>
          </p:nvSpPr>
          <p:spPr>
            <a:xfrm rot="10800000">
              <a:off x="6012570" y="1920663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0" name="Google Shape;320;p21"/>
          <p:cNvSpPr txBox="1"/>
          <p:nvPr/>
        </p:nvSpPr>
        <p:spPr>
          <a:xfrm>
            <a:off x="4784435" y="2401053"/>
            <a:ext cx="1620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The right storage features</a:t>
            </a:r>
            <a:endParaRPr sz="10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1" name="Google Shape;321;p21"/>
          <p:cNvSpPr/>
          <p:nvPr/>
        </p:nvSpPr>
        <p:spPr>
          <a:xfrm>
            <a:off x="-25" y="-100"/>
            <a:ext cx="2998800" cy="14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21"/>
          <p:cNvPicPr preferRelativeResize="0"/>
          <p:nvPr/>
        </p:nvPicPr>
        <p:blipFill rotWithShape="1">
          <a:blip r:embed="rId4">
            <a:alphaModFix/>
          </a:blip>
          <a:srcRect b="15744" l="0" r="0" t="15744"/>
          <a:stretch/>
        </p:blipFill>
        <p:spPr>
          <a:xfrm>
            <a:off x="3072700" y="-100"/>
            <a:ext cx="2998701" cy="154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1"/>
          <p:cNvSpPr/>
          <p:nvPr/>
        </p:nvSpPr>
        <p:spPr>
          <a:xfrm>
            <a:off x="1044900" y="512000"/>
            <a:ext cx="27354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1121100" y="435800"/>
            <a:ext cx="17685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Seeds</a:t>
            </a:r>
            <a:endParaRPr b="1" sz="1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0" y="512000"/>
            <a:ext cx="1044900" cy="10287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1"/>
          <p:cNvSpPr/>
          <p:nvPr/>
        </p:nvSpPr>
        <p:spPr>
          <a:xfrm>
            <a:off x="76200" y="435800"/>
            <a:ext cx="1044900" cy="10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900" y="759850"/>
            <a:ext cx="759476" cy="41804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1"/>
          <p:cNvSpPr txBox="1"/>
          <p:nvPr/>
        </p:nvSpPr>
        <p:spPr>
          <a:xfrm>
            <a:off x="0" y="1818725"/>
            <a:ext cx="45456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It starts with choosing the right seed.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330" name="Google Shape;330;p21"/>
          <p:cNvPicPr preferRelativeResize="0"/>
          <p:nvPr/>
        </p:nvPicPr>
        <p:blipFill rotWithShape="1">
          <a:blip r:embed="rId6">
            <a:alphaModFix/>
          </a:blip>
          <a:srcRect b="10436" l="0" r="0" t="10436"/>
          <a:stretch/>
        </p:blipFill>
        <p:spPr>
          <a:xfrm>
            <a:off x="6145316" y="0"/>
            <a:ext cx="2998686" cy="154069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1"/>
          <p:cNvSpPr/>
          <p:nvPr/>
        </p:nvSpPr>
        <p:spPr>
          <a:xfrm>
            <a:off x="0" y="1464500"/>
            <a:ext cx="9144000" cy="762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1"/>
          <p:cNvSpPr/>
          <p:nvPr/>
        </p:nvSpPr>
        <p:spPr>
          <a:xfrm>
            <a:off x="2998675" y="-100"/>
            <a:ext cx="74100" cy="15408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1"/>
          <p:cNvSpPr/>
          <p:nvPr/>
        </p:nvSpPr>
        <p:spPr>
          <a:xfrm>
            <a:off x="6071350" y="-100"/>
            <a:ext cx="74100" cy="15408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1"/>
          <p:cNvSpPr/>
          <p:nvPr/>
        </p:nvSpPr>
        <p:spPr>
          <a:xfrm rot="-984884">
            <a:off x="2473563" y="3639030"/>
            <a:ext cx="1116820" cy="57901"/>
          </a:xfrm>
          <a:prstGeom prst="roundRect">
            <a:avLst>
              <a:gd fmla="val 50000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1"/>
          <p:cNvSpPr/>
          <p:nvPr/>
        </p:nvSpPr>
        <p:spPr>
          <a:xfrm flipH="1" rot="984884">
            <a:off x="1442907" y="3639030"/>
            <a:ext cx="1116820" cy="57901"/>
          </a:xfrm>
          <a:prstGeom prst="roundRect">
            <a:avLst>
              <a:gd fmla="val 50000" name="adj"/>
            </a:avLst>
          </a:prstGeom>
          <a:solidFill>
            <a:srgbClr val="0B71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1"/>
          <p:cNvSpPr/>
          <p:nvPr/>
        </p:nvSpPr>
        <p:spPr>
          <a:xfrm rot="-984884">
            <a:off x="394586" y="3639030"/>
            <a:ext cx="1116820" cy="57901"/>
          </a:xfrm>
          <a:prstGeom prst="roundRect">
            <a:avLst>
              <a:gd fmla="val 50000" name="adj"/>
            </a:avLst>
          </a:prstGeom>
          <a:solidFill>
            <a:srgbClr val="0B71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7" name="Google Shape;337;p21"/>
          <p:cNvGrpSpPr/>
          <p:nvPr/>
        </p:nvGrpSpPr>
        <p:grpSpPr>
          <a:xfrm>
            <a:off x="1667640" y="3699838"/>
            <a:ext cx="1712700" cy="1230715"/>
            <a:chOff x="2114740" y="2543425"/>
            <a:chExt cx="1712700" cy="1230715"/>
          </a:xfrm>
        </p:grpSpPr>
        <p:sp>
          <p:nvSpPr>
            <p:cNvPr id="338" name="Google Shape;338;p21"/>
            <p:cNvSpPr/>
            <p:nvPr/>
          </p:nvSpPr>
          <p:spPr>
            <a:xfrm rot="-1789476">
              <a:off x="2888080" y="2572699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B71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2114740" y="307064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2926090" y="3005991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1" name="Google Shape;341;p21"/>
          <p:cNvGrpSpPr/>
          <p:nvPr/>
        </p:nvGrpSpPr>
        <p:grpSpPr>
          <a:xfrm>
            <a:off x="630295" y="2377982"/>
            <a:ext cx="1712700" cy="1246754"/>
            <a:chOff x="1072790" y="1221570"/>
            <a:chExt cx="1712700" cy="1246754"/>
          </a:xfrm>
        </p:grpSpPr>
        <p:sp>
          <p:nvSpPr>
            <p:cNvPr id="342" name="Google Shape;342;p21"/>
            <p:cNvSpPr/>
            <p:nvPr/>
          </p:nvSpPr>
          <p:spPr>
            <a:xfrm>
              <a:off x="1072790" y="122157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1"/>
            <p:cNvSpPr/>
            <p:nvPr/>
          </p:nvSpPr>
          <p:spPr>
            <a:xfrm rot="10800000">
              <a:off x="1884115" y="1920663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1"/>
            <p:cNvSpPr/>
            <p:nvPr/>
          </p:nvSpPr>
          <p:spPr>
            <a:xfrm rot="-1789476">
              <a:off x="1846080" y="2278597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B71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5" name="Google Shape;345;p21"/>
          <p:cNvGrpSpPr/>
          <p:nvPr/>
        </p:nvGrpSpPr>
        <p:grpSpPr>
          <a:xfrm>
            <a:off x="2676040" y="2377982"/>
            <a:ext cx="1712700" cy="1246754"/>
            <a:chOff x="3123140" y="1221570"/>
            <a:chExt cx="1712700" cy="1246754"/>
          </a:xfrm>
        </p:grpSpPr>
        <p:sp>
          <p:nvSpPr>
            <p:cNvPr id="346" name="Google Shape;346;p21"/>
            <p:cNvSpPr/>
            <p:nvPr/>
          </p:nvSpPr>
          <p:spPr>
            <a:xfrm rot="-1789476">
              <a:off x="3899258" y="2278597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3123140" y="122157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1"/>
            <p:cNvSpPr/>
            <p:nvPr/>
          </p:nvSpPr>
          <p:spPr>
            <a:xfrm rot="10800000">
              <a:off x="3934465" y="1920663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9" name="Google Shape;349;p21"/>
          <p:cNvGrpSpPr/>
          <p:nvPr/>
        </p:nvGrpSpPr>
        <p:grpSpPr>
          <a:xfrm>
            <a:off x="6800995" y="2377982"/>
            <a:ext cx="1712700" cy="1246754"/>
            <a:chOff x="5201245" y="1221570"/>
            <a:chExt cx="1712700" cy="1246754"/>
          </a:xfrm>
        </p:grpSpPr>
        <p:sp>
          <p:nvSpPr>
            <p:cNvPr id="350" name="Google Shape;350;p21"/>
            <p:cNvSpPr/>
            <p:nvPr/>
          </p:nvSpPr>
          <p:spPr>
            <a:xfrm rot="-1789476">
              <a:off x="5977648" y="2278597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5201245" y="122157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E691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 rot="10800000">
              <a:off x="6012570" y="1920663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E691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3" name="Google Shape;353;p21"/>
          <p:cNvSpPr txBox="1"/>
          <p:nvPr/>
        </p:nvSpPr>
        <p:spPr>
          <a:xfrm>
            <a:off x="676212" y="2401041"/>
            <a:ext cx="1620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The right seed varieties</a:t>
            </a:r>
            <a:endParaRPr sz="10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4" name="Google Shape;354;p21"/>
          <p:cNvSpPr txBox="1"/>
          <p:nvPr/>
        </p:nvSpPr>
        <p:spPr>
          <a:xfrm>
            <a:off x="1713549" y="4242208"/>
            <a:ext cx="1620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In the right climate</a:t>
            </a:r>
            <a:endParaRPr sz="10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5" name="Google Shape;355;p21"/>
          <p:cNvSpPr txBox="1"/>
          <p:nvPr/>
        </p:nvSpPr>
        <p:spPr>
          <a:xfrm>
            <a:off x="2732862" y="2401053"/>
            <a:ext cx="1620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On the right soil</a:t>
            </a:r>
            <a:endParaRPr sz="10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6" name="Google Shape;356;p21"/>
          <p:cNvSpPr txBox="1"/>
          <p:nvPr/>
        </p:nvSpPr>
        <p:spPr>
          <a:xfrm>
            <a:off x="6846160" y="2401053"/>
            <a:ext cx="1620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With the best financial results</a:t>
            </a:r>
            <a:endParaRPr sz="10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mc:AlternateContent>
    <mc:Choice Requires="p14">
      <p:transition spd="med" p14:dur="6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2"/>
          <p:cNvSpPr/>
          <p:nvPr/>
        </p:nvSpPr>
        <p:spPr>
          <a:xfrm>
            <a:off x="-25" y="-100"/>
            <a:ext cx="2998800" cy="14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p22"/>
          <p:cNvPicPr preferRelativeResize="0"/>
          <p:nvPr/>
        </p:nvPicPr>
        <p:blipFill rotWithShape="1">
          <a:blip r:embed="rId4">
            <a:alphaModFix/>
          </a:blip>
          <a:srcRect b="0" l="0" r="0" t="23289"/>
          <a:stretch/>
        </p:blipFill>
        <p:spPr>
          <a:xfrm>
            <a:off x="3072700" y="-100"/>
            <a:ext cx="2998701" cy="154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2"/>
          <p:cNvSpPr/>
          <p:nvPr/>
        </p:nvSpPr>
        <p:spPr>
          <a:xfrm>
            <a:off x="1044900" y="512000"/>
            <a:ext cx="27354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364" name="Google Shape;364;p22"/>
          <p:cNvSpPr/>
          <p:nvPr/>
        </p:nvSpPr>
        <p:spPr>
          <a:xfrm>
            <a:off x="1121100" y="435800"/>
            <a:ext cx="17685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Machinery</a:t>
            </a:r>
            <a:endParaRPr b="1" sz="1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5" name="Google Shape;365;p22"/>
          <p:cNvSpPr/>
          <p:nvPr/>
        </p:nvSpPr>
        <p:spPr>
          <a:xfrm>
            <a:off x="0" y="512000"/>
            <a:ext cx="1044900" cy="10287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2"/>
          <p:cNvSpPr/>
          <p:nvPr/>
        </p:nvSpPr>
        <p:spPr>
          <a:xfrm>
            <a:off x="76200" y="435800"/>
            <a:ext cx="1044900" cy="10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900" y="759850"/>
            <a:ext cx="759476" cy="418044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2"/>
          <p:cNvSpPr txBox="1"/>
          <p:nvPr/>
        </p:nvSpPr>
        <p:spPr>
          <a:xfrm>
            <a:off x="0" y="1818725"/>
            <a:ext cx="57588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We recommend the right machines for the right operations.</a:t>
            </a:r>
            <a:endParaRPr>
              <a:solidFill>
                <a:srgbClr val="666666"/>
              </a:solidFill>
            </a:endParaRPr>
          </a:p>
        </p:txBody>
      </p:sp>
      <p:grpSp>
        <p:nvGrpSpPr>
          <p:cNvPr id="370" name="Google Shape;370;p22"/>
          <p:cNvGrpSpPr/>
          <p:nvPr/>
        </p:nvGrpSpPr>
        <p:grpSpPr>
          <a:xfrm>
            <a:off x="6254516" y="2461143"/>
            <a:ext cx="2810934" cy="2460300"/>
            <a:chOff x="6254516" y="1318143"/>
            <a:chExt cx="2810934" cy="2460300"/>
          </a:xfrm>
        </p:grpSpPr>
        <p:sp>
          <p:nvSpPr>
            <p:cNvPr id="371" name="Google Shape;371;p22"/>
            <p:cNvSpPr/>
            <p:nvPr/>
          </p:nvSpPr>
          <p:spPr>
            <a:xfrm rot="2700000">
              <a:off x="7239866" y="1053398"/>
              <a:ext cx="489601" cy="2989789"/>
            </a:xfrm>
            <a:prstGeom prst="roundRect">
              <a:avLst>
                <a:gd fmla="val 50000" name="adj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644396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E69138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b="1" sz="900">
                <a:solidFill>
                  <a:srgbClr val="E6913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3" name="Google Shape;373;p22"/>
            <p:cNvSpPr txBox="1"/>
            <p:nvPr/>
          </p:nvSpPr>
          <p:spPr>
            <a:xfrm rot="-2700000">
              <a:off x="6375763" y="2297099"/>
              <a:ext cx="2378424" cy="342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Training</a:t>
              </a:r>
              <a:endParaRPr b="1" sz="11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74" name="Google Shape;374;p22"/>
            <p:cNvSpPr txBox="1"/>
            <p:nvPr/>
          </p:nvSpPr>
          <p:spPr>
            <a:xfrm rot="-2700000">
              <a:off x="6745623" y="2467871"/>
              <a:ext cx="2534554" cy="442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Comfortaa"/>
                  <a:ea typeface="Comfortaa"/>
                  <a:cs typeface="Comfortaa"/>
                  <a:sym typeface="Comfortaa"/>
                </a:rPr>
                <a:t>Guidance in getting to know machines and their optimal use.</a:t>
              </a:r>
              <a:endParaRPr b="1" sz="8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75" name="Google Shape;375;p22"/>
          <p:cNvGrpSpPr/>
          <p:nvPr/>
        </p:nvGrpSpPr>
        <p:grpSpPr>
          <a:xfrm>
            <a:off x="4761418" y="2461143"/>
            <a:ext cx="2831633" cy="2460300"/>
            <a:chOff x="4761418" y="1318143"/>
            <a:chExt cx="2831633" cy="2460300"/>
          </a:xfrm>
        </p:grpSpPr>
        <p:sp>
          <p:nvSpPr>
            <p:cNvPr id="376" name="Google Shape;376;p22"/>
            <p:cNvSpPr/>
            <p:nvPr/>
          </p:nvSpPr>
          <p:spPr>
            <a:xfrm rot="2700000">
              <a:off x="5746767" y="1053398"/>
              <a:ext cx="489601" cy="2989789"/>
            </a:xfrm>
            <a:prstGeom prst="roundRect">
              <a:avLst>
                <a:gd fmla="val 50000" name="adj"/>
              </a:avLst>
            </a:prstGeom>
            <a:solidFill>
              <a:srgbClr val="0C81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4950863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E69138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b="1" sz="900">
                <a:solidFill>
                  <a:srgbClr val="E6913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8" name="Google Shape;378;p22"/>
            <p:cNvSpPr txBox="1"/>
            <p:nvPr/>
          </p:nvSpPr>
          <p:spPr>
            <a:xfrm rot="-2700000">
              <a:off x="48964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Implementation</a:t>
              </a:r>
              <a:endParaRPr b="1" sz="11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79" name="Google Shape;379;p22"/>
            <p:cNvSpPr txBox="1"/>
            <p:nvPr/>
          </p:nvSpPr>
          <p:spPr>
            <a:xfrm rot="-2700000">
              <a:off x="5248236" y="2457519"/>
              <a:ext cx="2563828" cy="442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Comfortaa"/>
                  <a:ea typeface="Comfortaa"/>
                  <a:cs typeface="Comfortaa"/>
                  <a:sym typeface="Comfortaa"/>
                </a:rPr>
                <a:t>Installing purchased machines on site.</a:t>
              </a:r>
              <a:endParaRPr b="1" sz="8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80" name="Google Shape;380;p22"/>
          <p:cNvGrpSpPr/>
          <p:nvPr/>
        </p:nvGrpSpPr>
        <p:grpSpPr>
          <a:xfrm>
            <a:off x="3269751" y="2461143"/>
            <a:ext cx="2833124" cy="2460300"/>
            <a:chOff x="3269751" y="1318143"/>
            <a:chExt cx="2833124" cy="2460300"/>
          </a:xfrm>
        </p:grpSpPr>
        <p:sp>
          <p:nvSpPr>
            <p:cNvPr id="381" name="Google Shape;381;p22"/>
            <p:cNvSpPr/>
            <p:nvPr/>
          </p:nvSpPr>
          <p:spPr>
            <a:xfrm rot="2700000">
              <a:off x="4255100" y="1053398"/>
              <a:ext cx="489601" cy="2989789"/>
            </a:xfrm>
            <a:prstGeom prst="roundRect">
              <a:avLst>
                <a:gd fmla="val 50000" name="adj"/>
              </a:avLst>
            </a:prstGeom>
            <a:solidFill>
              <a:srgbClr val="0B77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3459197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E69138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b="1" sz="900">
                <a:solidFill>
                  <a:srgbClr val="E6913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3" name="Google Shape;383;p22"/>
            <p:cNvSpPr txBox="1"/>
            <p:nvPr/>
          </p:nvSpPr>
          <p:spPr>
            <a:xfrm rot="-2700000">
              <a:off x="34047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Spare parts</a:t>
              </a:r>
              <a:endParaRPr b="1" sz="11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84" name="Google Shape;384;p22"/>
            <p:cNvSpPr txBox="1"/>
            <p:nvPr/>
          </p:nvSpPr>
          <p:spPr>
            <a:xfrm rot="-2700000">
              <a:off x="3756250" y="2456771"/>
              <a:ext cx="2565949" cy="442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Comfortaa"/>
                  <a:ea typeface="Comfortaa"/>
                  <a:cs typeface="Comfortaa"/>
                  <a:sym typeface="Comfortaa"/>
                </a:rPr>
                <a:t>Wide network of reliable dealers.</a:t>
              </a:r>
              <a:endParaRPr b="1" sz="8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85" name="Google Shape;385;p22"/>
          <p:cNvGrpSpPr/>
          <p:nvPr/>
        </p:nvGrpSpPr>
        <p:grpSpPr>
          <a:xfrm>
            <a:off x="1776626" y="2461143"/>
            <a:ext cx="2821424" cy="2460300"/>
            <a:chOff x="1776626" y="1318143"/>
            <a:chExt cx="2821424" cy="2460300"/>
          </a:xfrm>
        </p:grpSpPr>
        <p:grpSp>
          <p:nvGrpSpPr>
            <p:cNvPr id="386" name="Google Shape;386;p22"/>
            <p:cNvGrpSpPr/>
            <p:nvPr/>
          </p:nvGrpSpPr>
          <p:grpSpPr>
            <a:xfrm>
              <a:off x="1776626" y="1318143"/>
              <a:ext cx="2821424" cy="2460300"/>
              <a:chOff x="1776626" y="1318143"/>
              <a:chExt cx="2821424" cy="2460300"/>
            </a:xfrm>
          </p:grpSpPr>
          <p:sp>
            <p:nvSpPr>
              <p:cNvPr id="387" name="Google Shape;387;p22"/>
              <p:cNvSpPr/>
              <p:nvPr/>
            </p:nvSpPr>
            <p:spPr>
              <a:xfrm rot="2700000">
                <a:off x="2761975" y="1053398"/>
                <a:ext cx="489601" cy="2989789"/>
              </a:xfrm>
              <a:prstGeom prst="roundRect">
                <a:avLst>
                  <a:gd fmla="val 50000" name="adj"/>
                </a:avLst>
              </a:prstGeom>
              <a:solidFill>
                <a:srgbClr val="0B71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22"/>
              <p:cNvSpPr txBox="1"/>
              <p:nvPr/>
            </p:nvSpPr>
            <p:spPr>
              <a:xfrm rot="-2700000">
                <a:off x="1899549" y="2297849"/>
                <a:ext cx="2376303" cy="3428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100">
                    <a:solidFill>
                      <a:srgbClr val="FFFFFF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Sales</a:t>
                </a:r>
                <a:endParaRPr b="1" sz="11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</p:txBody>
          </p:sp>
          <p:sp>
            <p:nvSpPr>
              <p:cNvPr id="389" name="Google Shape;389;p22"/>
              <p:cNvSpPr txBox="1"/>
              <p:nvPr/>
            </p:nvSpPr>
            <p:spPr>
              <a:xfrm rot="-2700000">
                <a:off x="2265549" y="2462619"/>
                <a:ext cx="2549403" cy="44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800">
                    <a:latin typeface="Comfortaa"/>
                    <a:ea typeface="Comfortaa"/>
                    <a:cs typeface="Comfortaa"/>
                    <a:sym typeface="Comfortaa"/>
                  </a:rPr>
                  <a:t>We find another owner for your used machines.</a:t>
                </a:r>
                <a:endParaRPr sz="800">
                  <a:latin typeface="Comfortaa"/>
                  <a:ea typeface="Comfortaa"/>
                  <a:cs typeface="Comfortaa"/>
                  <a:sym typeface="Comfortaa"/>
                </a:endParaRPr>
              </a:p>
            </p:txBody>
          </p:sp>
        </p:grpSp>
        <p:sp>
          <p:nvSpPr>
            <p:cNvPr id="390" name="Google Shape;390;p22"/>
            <p:cNvSpPr/>
            <p:nvPr/>
          </p:nvSpPr>
          <p:spPr>
            <a:xfrm>
              <a:off x="196607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E69138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b="1" sz="900">
                <a:solidFill>
                  <a:srgbClr val="E6913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1" name="Google Shape;391;p22"/>
          <p:cNvGrpSpPr/>
          <p:nvPr/>
        </p:nvGrpSpPr>
        <p:grpSpPr>
          <a:xfrm>
            <a:off x="284959" y="2461143"/>
            <a:ext cx="2850815" cy="2460300"/>
            <a:chOff x="284959" y="1318143"/>
            <a:chExt cx="2850815" cy="2460300"/>
          </a:xfrm>
        </p:grpSpPr>
        <p:sp>
          <p:nvSpPr>
            <p:cNvPr id="392" name="Google Shape;392;p22"/>
            <p:cNvSpPr/>
            <p:nvPr/>
          </p:nvSpPr>
          <p:spPr>
            <a:xfrm rot="2700000">
              <a:off x="1270309" y="1053398"/>
              <a:ext cx="489601" cy="2989789"/>
            </a:xfrm>
            <a:prstGeom prst="roundRect">
              <a:avLst>
                <a:gd fmla="val 50000" name="adj"/>
              </a:avLst>
            </a:prstGeom>
            <a:solidFill>
              <a:srgbClr val="E691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472955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E69138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b="1" sz="900">
                <a:solidFill>
                  <a:srgbClr val="E6913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4" name="Google Shape;394;p22"/>
            <p:cNvSpPr txBox="1"/>
            <p:nvPr/>
          </p:nvSpPr>
          <p:spPr>
            <a:xfrm rot="-2700000">
              <a:off x="414317" y="2300549"/>
              <a:ext cx="2368666" cy="342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Purchase</a:t>
              </a:r>
              <a:endParaRPr b="1" sz="11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95" name="Google Shape;395;p22"/>
            <p:cNvSpPr txBox="1"/>
            <p:nvPr/>
          </p:nvSpPr>
          <p:spPr>
            <a:xfrm rot="-2700000">
              <a:off x="767784" y="2447919"/>
              <a:ext cx="2590981" cy="442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Comfortaa"/>
                  <a:ea typeface="Comfortaa"/>
                  <a:cs typeface="Comfortaa"/>
                  <a:sym typeface="Comfortaa"/>
                </a:rPr>
                <a:t>New and used machines.</a:t>
              </a:r>
              <a:endParaRPr b="1" sz="8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pic>
        <p:nvPicPr>
          <p:cNvPr id="396" name="Google Shape;396;p22"/>
          <p:cNvPicPr preferRelativeResize="0"/>
          <p:nvPr/>
        </p:nvPicPr>
        <p:blipFill rotWithShape="1">
          <a:blip r:embed="rId6">
            <a:alphaModFix/>
          </a:blip>
          <a:srcRect b="8780" l="0" r="0" t="8772"/>
          <a:stretch/>
        </p:blipFill>
        <p:spPr>
          <a:xfrm>
            <a:off x="6145316" y="0"/>
            <a:ext cx="2998686" cy="154069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2"/>
          <p:cNvSpPr/>
          <p:nvPr/>
        </p:nvSpPr>
        <p:spPr>
          <a:xfrm>
            <a:off x="0" y="1464500"/>
            <a:ext cx="9144000" cy="762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2"/>
          <p:cNvSpPr/>
          <p:nvPr/>
        </p:nvSpPr>
        <p:spPr>
          <a:xfrm>
            <a:off x="2998675" y="-100"/>
            <a:ext cx="74100" cy="15408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2"/>
          <p:cNvSpPr/>
          <p:nvPr/>
        </p:nvSpPr>
        <p:spPr>
          <a:xfrm>
            <a:off x="6071350" y="-100"/>
            <a:ext cx="74100" cy="15408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med" p14:dur="6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3"/>
          <p:cNvPicPr preferRelativeResize="0"/>
          <p:nvPr/>
        </p:nvPicPr>
        <p:blipFill rotWithShape="1">
          <a:blip r:embed="rId4">
            <a:alphaModFix/>
          </a:blip>
          <a:srcRect b="0" l="18411" r="18405" t="0"/>
          <a:stretch/>
        </p:blipFill>
        <p:spPr>
          <a:xfrm>
            <a:off x="0" y="1540700"/>
            <a:ext cx="3033123" cy="360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3"/>
          <p:cNvSpPr/>
          <p:nvPr/>
        </p:nvSpPr>
        <p:spPr>
          <a:xfrm>
            <a:off x="-25" y="-100"/>
            <a:ext cx="2998800" cy="14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3"/>
          <p:cNvSpPr/>
          <p:nvPr/>
        </p:nvSpPr>
        <p:spPr>
          <a:xfrm>
            <a:off x="1044900" y="512000"/>
            <a:ext cx="27354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407" name="Google Shape;407;p23"/>
          <p:cNvSpPr/>
          <p:nvPr/>
        </p:nvSpPr>
        <p:spPr>
          <a:xfrm>
            <a:off x="1121100" y="435800"/>
            <a:ext cx="18777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Marketing</a:t>
            </a:r>
            <a:endParaRPr b="1" sz="1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8" name="Google Shape;408;p23"/>
          <p:cNvSpPr/>
          <p:nvPr/>
        </p:nvSpPr>
        <p:spPr>
          <a:xfrm>
            <a:off x="0" y="512000"/>
            <a:ext cx="1044900" cy="10287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3"/>
          <p:cNvSpPr/>
          <p:nvPr/>
        </p:nvSpPr>
        <p:spPr>
          <a:xfrm>
            <a:off x="76200" y="435800"/>
            <a:ext cx="1044900" cy="10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900" y="759850"/>
            <a:ext cx="759476" cy="41804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3"/>
          <p:cNvSpPr txBox="1"/>
          <p:nvPr/>
        </p:nvSpPr>
        <p:spPr>
          <a:xfrm>
            <a:off x="3312675" y="435800"/>
            <a:ext cx="5496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We support farmers building a successful marketing mix.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413" name="Google Shape;413;p23"/>
          <p:cNvSpPr/>
          <p:nvPr/>
        </p:nvSpPr>
        <p:spPr>
          <a:xfrm>
            <a:off x="0" y="1464500"/>
            <a:ext cx="2998800" cy="762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3"/>
          <p:cNvSpPr/>
          <p:nvPr/>
        </p:nvSpPr>
        <p:spPr>
          <a:xfrm>
            <a:off x="2998675" y="-100"/>
            <a:ext cx="74100" cy="51435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3"/>
          <p:cNvSpPr/>
          <p:nvPr/>
        </p:nvSpPr>
        <p:spPr>
          <a:xfrm rot="-6598449">
            <a:off x="6516362" y="1753977"/>
            <a:ext cx="1638778" cy="1638778"/>
          </a:xfrm>
          <a:prstGeom prst="ellipse">
            <a:avLst/>
          </a:prstGeom>
          <a:solidFill>
            <a:srgbClr val="3B8D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6" name="Google Shape;416;p23"/>
          <p:cNvGrpSpPr/>
          <p:nvPr/>
        </p:nvGrpSpPr>
        <p:grpSpPr>
          <a:xfrm>
            <a:off x="3373162" y="759823"/>
            <a:ext cx="3933657" cy="3841163"/>
            <a:chOff x="2256567" y="677103"/>
            <a:chExt cx="4036590" cy="3941676"/>
          </a:xfrm>
        </p:grpSpPr>
        <p:sp>
          <p:nvSpPr>
            <p:cNvPr id="417" name="Google Shape;417;p23"/>
            <p:cNvSpPr/>
            <p:nvPr/>
          </p:nvSpPr>
          <p:spPr>
            <a:xfrm rot="-6597333">
              <a:off x="4296826" y="3950027"/>
              <a:ext cx="586303" cy="586303"/>
            </a:xfrm>
            <a:prstGeom prst="ellipse">
              <a:avLst/>
            </a:prstGeom>
            <a:solidFill>
              <a:srgbClr val="3B8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23"/>
            <p:cNvSpPr/>
            <p:nvPr/>
          </p:nvSpPr>
          <p:spPr>
            <a:xfrm rot="-6599386">
              <a:off x="2318596" y="1407533"/>
              <a:ext cx="440541" cy="440541"/>
            </a:xfrm>
            <a:prstGeom prst="ellipse">
              <a:avLst/>
            </a:prstGeom>
            <a:solidFill>
              <a:srgbClr val="3B8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3"/>
            <p:cNvSpPr/>
            <p:nvPr/>
          </p:nvSpPr>
          <p:spPr>
            <a:xfrm rot="-6598839">
              <a:off x="2887641" y="2346984"/>
              <a:ext cx="1199287" cy="1199287"/>
            </a:xfrm>
            <a:prstGeom prst="ellipse">
              <a:avLst/>
            </a:prstGeom>
            <a:solidFill>
              <a:srgbClr val="3B8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3"/>
            <p:cNvSpPr/>
            <p:nvPr/>
          </p:nvSpPr>
          <p:spPr>
            <a:xfrm rot="-6598620">
              <a:off x="4374916" y="913763"/>
              <a:ext cx="1681581" cy="1681581"/>
            </a:xfrm>
            <a:prstGeom prst="ellipse">
              <a:avLst/>
            </a:prstGeom>
            <a:solidFill>
              <a:srgbClr val="3B8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23"/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23"/>
            <p:cNvSpPr/>
            <p:nvPr/>
          </p:nvSpPr>
          <p:spPr>
            <a:xfrm rot="-6597701">
              <a:off x="3267625" y="1113818"/>
              <a:ext cx="274172" cy="274172"/>
            </a:xfrm>
            <a:prstGeom prst="ellipse">
              <a:avLst/>
            </a:prstGeom>
            <a:solidFill>
              <a:srgbClr val="3B8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3" name="Google Shape;423;p23"/>
          <p:cNvGrpSpPr/>
          <p:nvPr/>
        </p:nvGrpSpPr>
        <p:grpSpPr>
          <a:xfrm>
            <a:off x="5507928" y="1869450"/>
            <a:ext cx="2377975" cy="2377975"/>
            <a:chOff x="4447194" y="1815766"/>
            <a:chExt cx="2440200" cy="2440200"/>
          </a:xfrm>
        </p:grpSpPr>
        <p:sp>
          <p:nvSpPr>
            <p:cNvPr id="424" name="Google Shape;424;p23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solidFill>
              <a:srgbClr val="085631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3"/>
            <p:cNvSpPr txBox="1"/>
            <p:nvPr/>
          </p:nvSpPr>
          <p:spPr>
            <a:xfrm>
              <a:off x="4735950" y="2504275"/>
              <a:ext cx="1862700" cy="11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Target Market</a:t>
              </a:r>
              <a:endParaRPr b="1" sz="1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26" name="Google Shape;426;p23"/>
          <p:cNvGrpSpPr/>
          <p:nvPr/>
        </p:nvGrpSpPr>
        <p:grpSpPr>
          <a:xfrm>
            <a:off x="4650120" y="1439001"/>
            <a:ext cx="1387493" cy="1387493"/>
            <a:chOff x="3490737" y="1374053"/>
            <a:chExt cx="1423800" cy="1423800"/>
          </a:xfrm>
        </p:grpSpPr>
        <p:sp>
          <p:nvSpPr>
            <p:cNvPr id="427" name="Google Shape;427;p23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3"/>
            <p:cNvSpPr txBox="1"/>
            <p:nvPr/>
          </p:nvSpPr>
          <p:spPr>
            <a:xfrm>
              <a:off x="3718754" y="1613603"/>
              <a:ext cx="9678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Product</a:t>
              </a:r>
              <a:endParaRPr sz="1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29" name="Google Shape;429;p23"/>
          <p:cNvGrpSpPr/>
          <p:nvPr/>
        </p:nvGrpSpPr>
        <p:grpSpPr>
          <a:xfrm>
            <a:off x="4317737" y="2963317"/>
            <a:ext cx="1460581" cy="1460581"/>
            <a:chOff x="644203" y="3718814"/>
            <a:chExt cx="1498800" cy="1498800"/>
          </a:xfrm>
        </p:grpSpPr>
        <p:sp>
          <p:nvSpPr>
            <p:cNvPr id="430" name="Google Shape;430;p23"/>
            <p:cNvSpPr/>
            <p:nvPr/>
          </p:nvSpPr>
          <p:spPr>
            <a:xfrm>
              <a:off x="644203" y="3718814"/>
              <a:ext cx="1498800" cy="1498800"/>
            </a:xfrm>
            <a:prstGeom prst="ellipse">
              <a:avLst/>
            </a:prstGeom>
            <a:solidFill>
              <a:srgbClr val="0B7140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3"/>
            <p:cNvSpPr txBox="1"/>
            <p:nvPr/>
          </p:nvSpPr>
          <p:spPr>
            <a:xfrm>
              <a:off x="856976" y="3995875"/>
              <a:ext cx="10734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Promotion</a:t>
              </a:r>
              <a:endParaRPr sz="1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32" name="Google Shape;432;p23"/>
          <p:cNvGrpSpPr/>
          <p:nvPr/>
        </p:nvGrpSpPr>
        <p:grpSpPr>
          <a:xfrm>
            <a:off x="7307151" y="1540527"/>
            <a:ext cx="1004064" cy="1004064"/>
            <a:chOff x="3490737" y="1374053"/>
            <a:chExt cx="1423800" cy="1423800"/>
          </a:xfrm>
        </p:grpSpPr>
        <p:sp>
          <p:nvSpPr>
            <p:cNvPr id="433" name="Google Shape;433;p23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0B7743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3"/>
            <p:cNvSpPr txBox="1"/>
            <p:nvPr/>
          </p:nvSpPr>
          <p:spPr>
            <a:xfrm>
              <a:off x="3718754" y="1613603"/>
              <a:ext cx="9678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Place</a:t>
              </a:r>
              <a:endParaRPr sz="1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35" name="Google Shape;435;p23"/>
          <p:cNvGrpSpPr/>
          <p:nvPr/>
        </p:nvGrpSpPr>
        <p:grpSpPr>
          <a:xfrm>
            <a:off x="7647875" y="2710730"/>
            <a:ext cx="1004088" cy="1004064"/>
            <a:chOff x="3490737" y="1374053"/>
            <a:chExt cx="1423835" cy="1423800"/>
          </a:xfrm>
        </p:grpSpPr>
        <p:sp>
          <p:nvSpPr>
            <p:cNvPr id="436" name="Google Shape;436;p23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0B7743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3"/>
            <p:cNvSpPr txBox="1"/>
            <p:nvPr/>
          </p:nvSpPr>
          <p:spPr>
            <a:xfrm>
              <a:off x="3490771" y="1613588"/>
              <a:ext cx="14238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Physical</a:t>
              </a:r>
              <a:endParaRPr sz="1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38" name="Google Shape;438;p23"/>
          <p:cNvGrpSpPr/>
          <p:nvPr/>
        </p:nvGrpSpPr>
        <p:grpSpPr>
          <a:xfrm>
            <a:off x="7044391" y="3751027"/>
            <a:ext cx="1004064" cy="1004064"/>
            <a:chOff x="3490737" y="1374053"/>
            <a:chExt cx="1423800" cy="1423800"/>
          </a:xfrm>
        </p:grpSpPr>
        <p:sp>
          <p:nvSpPr>
            <p:cNvPr id="439" name="Google Shape;439;p23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0B7743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3"/>
            <p:cNvSpPr txBox="1"/>
            <p:nvPr/>
          </p:nvSpPr>
          <p:spPr>
            <a:xfrm>
              <a:off x="3718754" y="1613603"/>
              <a:ext cx="9678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People</a:t>
              </a:r>
              <a:endParaRPr sz="1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41" name="Google Shape;441;p23"/>
          <p:cNvGrpSpPr/>
          <p:nvPr/>
        </p:nvGrpSpPr>
        <p:grpSpPr>
          <a:xfrm>
            <a:off x="5842324" y="3991300"/>
            <a:ext cx="1004085" cy="1004064"/>
            <a:chOff x="3490707" y="1374053"/>
            <a:chExt cx="1423830" cy="1423800"/>
          </a:xfrm>
        </p:grpSpPr>
        <p:sp>
          <p:nvSpPr>
            <p:cNvPr id="442" name="Google Shape;442;p23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0B7743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3"/>
            <p:cNvSpPr txBox="1"/>
            <p:nvPr/>
          </p:nvSpPr>
          <p:spPr>
            <a:xfrm>
              <a:off x="3490707" y="1613595"/>
              <a:ext cx="14238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Process</a:t>
              </a:r>
              <a:endParaRPr sz="1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44" name="Google Shape;444;p23"/>
          <p:cNvGrpSpPr/>
          <p:nvPr/>
        </p:nvGrpSpPr>
        <p:grpSpPr>
          <a:xfrm>
            <a:off x="6232112" y="1009232"/>
            <a:ext cx="1004064" cy="1004064"/>
            <a:chOff x="3490737" y="1374053"/>
            <a:chExt cx="1423800" cy="1423800"/>
          </a:xfrm>
        </p:grpSpPr>
        <p:sp>
          <p:nvSpPr>
            <p:cNvPr id="445" name="Google Shape;445;p23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3"/>
            <p:cNvSpPr txBox="1"/>
            <p:nvPr/>
          </p:nvSpPr>
          <p:spPr>
            <a:xfrm>
              <a:off x="3718754" y="1613603"/>
              <a:ext cx="9678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Price</a:t>
              </a:r>
              <a:endParaRPr sz="1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</p:spTree>
  </p:cSld>
  <p:clrMapOvr>
    <a:masterClrMapping/>
  </p:clrMapOvr>
  <mc:AlternateContent>
    <mc:Choice Requires="p14">
      <p:transition spd="med" p14:dur="6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24"/>
          <p:cNvPicPr preferRelativeResize="0"/>
          <p:nvPr/>
        </p:nvPicPr>
        <p:blipFill rotWithShape="1">
          <a:blip r:embed="rId3">
            <a:alphaModFix/>
          </a:blip>
          <a:srcRect b="12945" l="5416" r="4615" t="0"/>
          <a:stretch/>
        </p:blipFill>
        <p:spPr>
          <a:xfrm>
            <a:off x="1044900" y="457200"/>
            <a:ext cx="8099100" cy="3866426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4"/>
          <p:cNvSpPr/>
          <p:nvPr/>
        </p:nvSpPr>
        <p:spPr>
          <a:xfrm>
            <a:off x="0" y="0"/>
            <a:ext cx="1044900" cy="51435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24"/>
          <p:cNvSpPr/>
          <p:nvPr/>
        </p:nvSpPr>
        <p:spPr>
          <a:xfrm>
            <a:off x="0" y="512000"/>
            <a:ext cx="1044900" cy="1028700"/>
          </a:xfrm>
          <a:prstGeom prst="rect">
            <a:avLst/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4"/>
          <p:cNvSpPr/>
          <p:nvPr/>
        </p:nvSpPr>
        <p:spPr>
          <a:xfrm>
            <a:off x="76200" y="435800"/>
            <a:ext cx="1044900" cy="10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900" y="759850"/>
            <a:ext cx="759476" cy="418044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4"/>
          <p:cNvSpPr/>
          <p:nvPr/>
        </p:nvSpPr>
        <p:spPr>
          <a:xfrm>
            <a:off x="4233650" y="955900"/>
            <a:ext cx="759600" cy="202500"/>
          </a:xfrm>
          <a:prstGeom prst="wedgeRectCallout">
            <a:avLst>
              <a:gd fmla="val 47344" name="adj1"/>
              <a:gd fmla="val 98840" name="adj2"/>
            </a:avLst>
          </a:prstGeom>
          <a:solidFill>
            <a:srgbClr val="E69138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Our office</a:t>
            </a:r>
            <a:endParaRPr b="1" sz="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458" name="Google Shape;458;p24"/>
          <p:cNvCxnSpPr/>
          <p:nvPr/>
        </p:nvCxnSpPr>
        <p:spPr>
          <a:xfrm>
            <a:off x="5652750" y="1525350"/>
            <a:ext cx="0" cy="182700"/>
          </a:xfrm>
          <a:prstGeom prst="straightConnector1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459" name="Google Shape;459;p24"/>
          <p:cNvCxnSpPr/>
          <p:nvPr/>
        </p:nvCxnSpPr>
        <p:spPr>
          <a:xfrm>
            <a:off x="5707275" y="1746300"/>
            <a:ext cx="0" cy="182700"/>
          </a:xfrm>
          <a:prstGeom prst="straightConnector1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460" name="Google Shape;460;p24"/>
          <p:cNvCxnSpPr/>
          <p:nvPr/>
        </p:nvCxnSpPr>
        <p:spPr>
          <a:xfrm>
            <a:off x="5543925" y="2868175"/>
            <a:ext cx="0" cy="182700"/>
          </a:xfrm>
          <a:prstGeom prst="straightConnector1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461" name="Google Shape;461;p24"/>
          <p:cNvCxnSpPr/>
          <p:nvPr/>
        </p:nvCxnSpPr>
        <p:spPr>
          <a:xfrm>
            <a:off x="3061350" y="1981650"/>
            <a:ext cx="0" cy="182700"/>
          </a:xfrm>
          <a:prstGeom prst="straightConnector1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462" name="Google Shape;462;p24"/>
          <p:cNvCxnSpPr/>
          <p:nvPr/>
        </p:nvCxnSpPr>
        <p:spPr>
          <a:xfrm>
            <a:off x="6811875" y="2271275"/>
            <a:ext cx="0" cy="182700"/>
          </a:xfrm>
          <a:prstGeom prst="straightConnector1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463" name="Google Shape;463;p24"/>
          <p:cNvCxnSpPr/>
          <p:nvPr/>
        </p:nvCxnSpPr>
        <p:spPr>
          <a:xfrm>
            <a:off x="5970650" y="1416775"/>
            <a:ext cx="0" cy="182700"/>
          </a:xfrm>
          <a:prstGeom prst="straightConnector1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464" name="Google Shape;464;p24"/>
          <p:cNvCxnSpPr/>
          <p:nvPr/>
        </p:nvCxnSpPr>
        <p:spPr>
          <a:xfrm>
            <a:off x="6252650" y="1416775"/>
            <a:ext cx="0" cy="182700"/>
          </a:xfrm>
          <a:prstGeom prst="straightConnector1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465" name="Google Shape;465;p24"/>
          <p:cNvCxnSpPr/>
          <p:nvPr/>
        </p:nvCxnSpPr>
        <p:spPr>
          <a:xfrm>
            <a:off x="5364400" y="1068650"/>
            <a:ext cx="0" cy="182700"/>
          </a:xfrm>
          <a:prstGeom prst="straightConnector1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466" name="Google Shape;466;p24"/>
          <p:cNvCxnSpPr/>
          <p:nvPr/>
        </p:nvCxnSpPr>
        <p:spPr>
          <a:xfrm>
            <a:off x="5759950" y="1822775"/>
            <a:ext cx="0" cy="182700"/>
          </a:xfrm>
          <a:prstGeom prst="straightConnector1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467" name="Google Shape;467;p24"/>
          <p:cNvCxnSpPr/>
          <p:nvPr/>
        </p:nvCxnSpPr>
        <p:spPr>
          <a:xfrm>
            <a:off x="4547575" y="2141325"/>
            <a:ext cx="0" cy="182700"/>
          </a:xfrm>
          <a:prstGeom prst="straightConnector1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468" name="Google Shape;468;p24"/>
          <p:cNvCxnSpPr/>
          <p:nvPr/>
        </p:nvCxnSpPr>
        <p:spPr>
          <a:xfrm>
            <a:off x="4455025" y="2188175"/>
            <a:ext cx="0" cy="182700"/>
          </a:xfrm>
          <a:prstGeom prst="straightConnector1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469" name="Google Shape;469;p24"/>
          <p:cNvCxnSpPr/>
          <p:nvPr/>
        </p:nvCxnSpPr>
        <p:spPr>
          <a:xfrm>
            <a:off x="5178650" y="1068650"/>
            <a:ext cx="0" cy="182700"/>
          </a:xfrm>
          <a:prstGeom prst="straightConnector1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470" name="Google Shape;470;p24"/>
          <p:cNvSpPr txBox="1"/>
          <p:nvPr/>
        </p:nvSpPr>
        <p:spPr>
          <a:xfrm>
            <a:off x="1515475" y="4628600"/>
            <a:ext cx="6741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rPr>
              <a:t>Locations where we operate.</a:t>
            </a:r>
            <a:endParaRPr b="1">
              <a:solidFill>
                <a:srgbClr val="3B8D6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med" p14:dur="600">
        <p14:prism dir="l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